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337" r:id="rId2"/>
    <p:sldId id="431" r:id="rId3"/>
    <p:sldId id="435" r:id="rId4"/>
    <p:sldId id="449" r:id="rId5"/>
    <p:sldId id="450" r:id="rId6"/>
    <p:sldId id="451" r:id="rId7"/>
    <p:sldId id="432" r:id="rId8"/>
    <p:sldId id="437" r:id="rId9"/>
    <p:sldId id="441" r:id="rId10"/>
    <p:sldId id="444" r:id="rId11"/>
    <p:sldId id="446" r:id="rId12"/>
    <p:sldId id="447" r:id="rId13"/>
    <p:sldId id="452" r:id="rId14"/>
    <p:sldId id="453" r:id="rId15"/>
    <p:sldId id="454" r:id="rId16"/>
    <p:sldId id="456" r:id="rId17"/>
    <p:sldId id="457" r:id="rId18"/>
    <p:sldId id="458" r:id="rId19"/>
    <p:sldId id="459" r:id="rId20"/>
    <p:sldId id="460" r:id="rId21"/>
    <p:sldId id="462" r:id="rId22"/>
    <p:sldId id="463" r:id="rId23"/>
    <p:sldId id="464" r:id="rId24"/>
    <p:sldId id="478" r:id="rId25"/>
    <p:sldId id="479" r:id="rId26"/>
    <p:sldId id="480" r:id="rId27"/>
    <p:sldId id="482" r:id="rId28"/>
    <p:sldId id="497" r:id="rId29"/>
    <p:sldId id="498" r:id="rId30"/>
    <p:sldId id="499" r:id="rId31"/>
    <p:sldId id="500" r:id="rId32"/>
    <p:sldId id="512" r:id="rId33"/>
    <p:sldId id="513" r:id="rId34"/>
    <p:sldId id="514" r:id="rId35"/>
    <p:sldId id="515" r:id="rId36"/>
    <p:sldId id="516" r:id="rId37"/>
    <p:sldId id="526" r:id="rId38"/>
    <p:sldId id="527" r:id="rId39"/>
    <p:sldId id="528" r:id="rId40"/>
    <p:sldId id="529" r:id="rId41"/>
    <p:sldId id="530" r:id="rId42"/>
    <p:sldId id="534" r:id="rId43"/>
    <p:sldId id="535" r:id="rId44"/>
    <p:sldId id="540" r:id="rId45"/>
    <p:sldId id="541" r:id="rId46"/>
    <p:sldId id="542" r:id="rId47"/>
    <p:sldId id="543" r:id="rId48"/>
    <p:sldId id="544" r:id="rId49"/>
    <p:sldId id="545" r:id="rId50"/>
    <p:sldId id="547" r:id="rId51"/>
    <p:sldId id="548" r:id="rId52"/>
    <p:sldId id="557" r:id="rId53"/>
    <p:sldId id="550" r:id="rId54"/>
    <p:sldId id="551" r:id="rId55"/>
    <p:sldId id="558" r:id="rId56"/>
    <p:sldId id="556" r:id="rId57"/>
  </p:sldIdLst>
  <p:sldSz cx="12192000" cy="6858000"/>
  <p:notesSz cx="6858000" cy="9144000"/>
  <p:embeddedFontLst>
    <p:embeddedFont>
      <p:font typeface="仿宋" panose="02010609060101010101" pitchFamily="49" charset="-122"/>
      <p:regular r:id="rId58"/>
    </p:embeddedFont>
    <p:embeddedFont>
      <p:font typeface="Segoe UI Light" panose="020B0502040204020203" pitchFamily="34" charset="0"/>
      <p:regular r:id="rId59"/>
      <p:italic r:id="rId60"/>
    </p:embeddedFont>
    <p:embeddedFont>
      <p:font typeface="Segoe UI Black" panose="020B0A02040204020203" pitchFamily="34" charset="0"/>
      <p:bold r:id="rId61"/>
      <p:boldItalic r:id="rId62"/>
    </p:embeddedFont>
    <p:embeddedFont>
      <p:font typeface="Algerian" panose="04020705040A02060702" pitchFamily="82" charset="0"/>
      <p:regular r:id="rId63"/>
    </p:embeddedFont>
    <p:embeddedFont>
      <p:font typeface="Cambria Math" panose="02040503050406030204" pitchFamily="18" charset="0"/>
      <p:regular r:id="rId64"/>
    </p:embeddedFont>
    <p:embeddedFont>
      <p:font typeface="楷体_GB2312" panose="02010600030101010101" charset="-122"/>
      <p:regular r:id="rId65"/>
    </p:embeddedFont>
    <p:embeddedFont>
      <p:font typeface="锐字云字库大标宋体GBK" panose="02010600030101010101" charset="-122"/>
      <p:regular r:id="rId66"/>
    </p:embeddedFont>
    <p:embeddedFont>
      <p:font typeface="管峻楷书简体" panose="02010600010101010101" charset="-122"/>
      <p:regular r:id="rId67"/>
    </p:embeddedFont>
    <p:embeddedFont>
      <p:font typeface="幼圆" panose="02010509060101010101" pitchFamily="49" charset="-122"/>
      <p:regular r:id="rId68"/>
    </p:embeddedFont>
    <p:embeddedFont>
      <p:font typeface="Segoe UI" panose="020B0502040204020203" pitchFamily="34" charset="0"/>
      <p:regular r:id="rId69"/>
      <p:bold r:id="rId70"/>
      <p:italic r:id="rId71"/>
      <p:boldItalic r:id="rId72"/>
    </p:embeddedFont>
    <p:embeddedFont>
      <p:font typeface="楷体" panose="02010609060101010101" pitchFamily="49" charset="-122"/>
      <p:regular r:id="rId73"/>
    </p:embeddedFont>
    <p:embeddedFont>
      <p:font typeface="思源宋体 CN Heavy" panose="02010600030101010101" charset="-122"/>
      <p:bold r:id="rId74"/>
    </p:embeddedFont>
    <p:embeddedFont>
      <p:font typeface="微软雅黑 Light" panose="020B0502040204020203" pitchFamily="34" charset="-122"/>
      <p:regular r:id="rId75"/>
    </p:embeddedFont>
    <p:embeddedFont>
      <p:font typeface="微软雅黑" panose="020B0503020204020204" pitchFamily="34" charset="-122"/>
      <p:regular r:id="rId76"/>
      <p:bold r:id="rId77"/>
    </p:embeddedFont>
    <p:embeddedFont>
      <p:font typeface="等线" panose="02010600030101010101" pitchFamily="2" charset="-122"/>
      <p:regular r:id="rId78"/>
      <p:bold r:id="rId79"/>
    </p:embeddedFont>
    <p:embeddedFont>
      <p:font typeface="Tahoma" panose="020B0604030504040204" pitchFamily="34" charset="0"/>
      <p:regular r:id="rId80"/>
      <p:bold r:id="rId81"/>
    </p:embeddedFont>
  </p:embeddedFontLst>
  <p:custDataLst>
    <p:tags r:id="rId8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数据结构" id="{F126CAA7-8406-48EB-AE57-B6B679A5C6C8}">
          <p14:sldIdLst>
            <p14:sldId id="337"/>
            <p14:sldId id="431"/>
            <p14:sldId id="435"/>
            <p14:sldId id="449"/>
            <p14:sldId id="450"/>
            <p14:sldId id="451"/>
            <p14:sldId id="432"/>
            <p14:sldId id="437"/>
            <p14:sldId id="441"/>
            <p14:sldId id="444"/>
            <p14:sldId id="446"/>
            <p14:sldId id="447"/>
            <p14:sldId id="452"/>
            <p14:sldId id="453"/>
            <p14:sldId id="454"/>
            <p14:sldId id="456"/>
            <p14:sldId id="457"/>
            <p14:sldId id="458"/>
            <p14:sldId id="459"/>
            <p14:sldId id="460"/>
            <p14:sldId id="462"/>
            <p14:sldId id="463"/>
            <p14:sldId id="464"/>
            <p14:sldId id="478"/>
            <p14:sldId id="479"/>
            <p14:sldId id="480"/>
            <p14:sldId id="482"/>
            <p14:sldId id="497"/>
            <p14:sldId id="498"/>
            <p14:sldId id="499"/>
            <p14:sldId id="500"/>
            <p14:sldId id="512"/>
            <p14:sldId id="513"/>
            <p14:sldId id="514"/>
            <p14:sldId id="515"/>
            <p14:sldId id="516"/>
            <p14:sldId id="526"/>
            <p14:sldId id="527"/>
            <p14:sldId id="528"/>
            <p14:sldId id="529"/>
            <p14:sldId id="530"/>
            <p14:sldId id="534"/>
            <p14:sldId id="535"/>
            <p14:sldId id="540"/>
            <p14:sldId id="541"/>
            <p14:sldId id="542"/>
            <p14:sldId id="543"/>
            <p14:sldId id="544"/>
            <p14:sldId id="545"/>
            <p14:sldId id="547"/>
            <p14:sldId id="548"/>
            <p14:sldId id="557"/>
            <p14:sldId id="550"/>
            <p14:sldId id="551"/>
            <p14:sldId id="558"/>
            <p14:sldId id="556"/>
          </p14:sldIdLst>
        </p14:section>
      </p14:sectionLst>
    </p:ext>
    <p:ext uri="{EFAFB233-063F-42B5-8137-9DF3F51BA10A}">
      <p15:sldGuideLst xmlns:p15="http://schemas.microsoft.com/office/powerpoint/2012/main">
        <p15:guide id="4" orient="horz" pos="709" userDrawn="1">
          <p15:clr>
            <a:srgbClr val="A4A3A4"/>
          </p15:clr>
        </p15:guide>
        <p15:guide id="5" orient="horz" pos="3929" userDrawn="1">
          <p15:clr>
            <a:srgbClr val="A4A3A4"/>
          </p15:clr>
        </p15:guide>
        <p15:guide id="6" orient="horz" pos="3884" userDrawn="1">
          <p15:clr>
            <a:srgbClr val="A4A3A4"/>
          </p15:clr>
        </p15:guide>
        <p15:guide id="8"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5B5B5"/>
    <a:srgbClr val="EBF4FB"/>
    <a:srgbClr val="585858"/>
    <a:srgbClr val="F2F2F2"/>
    <a:srgbClr val="FCFCFC"/>
    <a:srgbClr val="FFFFFF"/>
    <a:srgbClr val="2C2C2C"/>
    <a:srgbClr val="D2E7FE"/>
    <a:srgbClr val="034C9C"/>
    <a:srgbClr val="FFA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90" autoAdjust="0"/>
    <p:restoredTop sz="94660"/>
  </p:normalViewPr>
  <p:slideViewPr>
    <p:cSldViewPr snapToGrid="0" showGuides="1">
      <p:cViewPr varScale="1">
        <p:scale>
          <a:sx n="88" d="100"/>
          <a:sy n="88" d="100"/>
        </p:scale>
        <p:origin x="336" y="66"/>
      </p:cViewPr>
      <p:guideLst>
        <p:guide orient="horz" pos="709"/>
        <p:guide orient="horz" pos="3929"/>
        <p:guide orient="horz" pos="3884"/>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6.fntdata"/><Relationship Id="rId68" Type="http://schemas.openxmlformats.org/officeDocument/2006/relationships/font" Target="fonts/font11.fntdata"/><Relationship Id="rId84"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font" Target="fonts/font1.fntdata"/><Relationship Id="rId74" Type="http://schemas.openxmlformats.org/officeDocument/2006/relationships/font" Target="fonts/font17.fntdata"/><Relationship Id="rId79" Type="http://schemas.openxmlformats.org/officeDocument/2006/relationships/font" Target="fonts/font22.fntdata"/><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69" Type="http://schemas.openxmlformats.org/officeDocument/2006/relationships/font" Target="fonts/font12.fntdata"/><Relationship Id="rId77"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5.fntdata"/><Relationship Id="rId80" Type="http://schemas.openxmlformats.org/officeDocument/2006/relationships/font" Target="fonts/font23.fntdata"/><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font" Target="fonts/font21.fntdata"/><Relationship Id="rId81" Type="http://schemas.openxmlformats.org/officeDocument/2006/relationships/font" Target="fonts/font24.fntdata"/><Relationship Id="rId86"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9.fntdata"/><Relationship Id="rId7" Type="http://schemas.openxmlformats.org/officeDocument/2006/relationships/slide" Target="slides/slide6.xml"/><Relationship Id="rId71" Type="http://schemas.openxmlformats.org/officeDocument/2006/relationships/font" Target="fonts/font14.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9.fntdata"/><Relationship Id="rId61" Type="http://schemas.openxmlformats.org/officeDocument/2006/relationships/font" Target="fonts/font4.fntdata"/><Relationship Id="rId82" Type="http://schemas.openxmlformats.org/officeDocument/2006/relationships/tags" Target="tags/tag1.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空白1">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1656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单人介绍">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BB8D9212-3DCD-4931-BEBD-FCBF0E87DA8E}"/>
              </a:ext>
            </a:extLst>
          </p:cNvPr>
          <p:cNvSpPr>
            <a:spLocks noGrp="1"/>
          </p:cNvSpPr>
          <p:nvPr>
            <p:ph type="dt" sz="half" idx="10"/>
          </p:nvPr>
        </p:nvSpPr>
        <p:spPr/>
        <p:txBody>
          <a:bodyPr/>
          <a:lstStyle/>
          <a:p>
            <a:fld id="{DD96C455-D181-459A-8014-67AAEFFCA7C2}" type="datetimeFigureOut">
              <a:rPr lang="zh-CN" altLang="en-US" smtClean="0"/>
              <a:t>2024/12/19</a:t>
            </a:fld>
            <a:endParaRPr lang="zh-CN" altLang="en-US"/>
          </a:p>
        </p:txBody>
      </p:sp>
      <p:sp>
        <p:nvSpPr>
          <p:cNvPr id="4" name="页脚占位符 3">
            <a:extLst>
              <a:ext uri="{FF2B5EF4-FFF2-40B4-BE49-F238E27FC236}">
                <a16:creationId xmlns:a16="http://schemas.microsoft.com/office/drawing/2014/main" id="{F0C6CE3E-F628-4DC0-9F26-62D0C37CBED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A04A8A5-53A9-4ABD-967E-C8C64909B2DA}"/>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grpSp>
        <p:nvGrpSpPr>
          <p:cNvPr id="6" name="组合 5">
            <a:extLst>
              <a:ext uri="{FF2B5EF4-FFF2-40B4-BE49-F238E27FC236}">
                <a16:creationId xmlns:a16="http://schemas.microsoft.com/office/drawing/2014/main" id="{9BF1744D-C5B7-40AE-8F1B-05D3CB39E94F}"/>
              </a:ext>
            </a:extLst>
          </p:cNvPr>
          <p:cNvGrpSpPr/>
          <p:nvPr userDrawn="1"/>
        </p:nvGrpSpPr>
        <p:grpSpPr>
          <a:xfrm>
            <a:off x="399002" y="1086761"/>
            <a:ext cx="4957524" cy="4606485"/>
            <a:chOff x="703035" y="1086761"/>
            <a:chExt cx="4957524" cy="4606485"/>
          </a:xfrm>
        </p:grpSpPr>
        <p:sp>
          <p:nvSpPr>
            <p:cNvPr id="7" name="任意多边形: 形状 6">
              <a:extLst>
                <a:ext uri="{FF2B5EF4-FFF2-40B4-BE49-F238E27FC236}">
                  <a16:creationId xmlns:a16="http://schemas.microsoft.com/office/drawing/2014/main" id="{765761A5-2B5A-4276-B2BC-BEAC27DBE5D0}"/>
                </a:ext>
              </a:extLst>
            </p:cNvPr>
            <p:cNvSpPr/>
            <p:nvPr/>
          </p:nvSpPr>
          <p:spPr>
            <a:xfrm rot="10015880">
              <a:off x="3385211" y="1086761"/>
              <a:ext cx="2275348" cy="4564647"/>
            </a:xfrm>
            <a:custGeom>
              <a:avLst/>
              <a:gdLst>
                <a:gd name="connsiteX0" fmla="*/ 2209501 w 2209501"/>
                <a:gd name="connsiteY0" fmla="*/ 0 h 4432548"/>
                <a:gd name="connsiteX1" fmla="*/ 2209501 w 2209501"/>
                <a:gd name="connsiteY1" fmla="*/ 4432548 h 4432548"/>
                <a:gd name="connsiteX2" fmla="*/ 1989997 w 2209501"/>
                <a:gd name="connsiteY2" fmla="*/ 4421464 h 4432548"/>
                <a:gd name="connsiteX3" fmla="*/ 0 w 2209501"/>
                <a:gd name="connsiteY3" fmla="*/ 2216274 h 4432548"/>
                <a:gd name="connsiteX4" fmla="*/ 1989997 w 2209501"/>
                <a:gd name="connsiteY4" fmla="*/ 11085 h 4432548"/>
                <a:gd name="connsiteX0" fmla="*/ 2209501 w 2211099"/>
                <a:gd name="connsiteY0" fmla="*/ 0 h 4432548"/>
                <a:gd name="connsiteX1" fmla="*/ 2211099 w 2211099"/>
                <a:gd name="connsiteY1" fmla="*/ 2248887 h 4432548"/>
                <a:gd name="connsiteX2" fmla="*/ 2209501 w 2211099"/>
                <a:gd name="connsiteY2" fmla="*/ 4432548 h 4432548"/>
                <a:gd name="connsiteX3" fmla="*/ 1989997 w 2211099"/>
                <a:gd name="connsiteY3" fmla="*/ 4421464 h 4432548"/>
                <a:gd name="connsiteX4" fmla="*/ 0 w 2211099"/>
                <a:gd name="connsiteY4" fmla="*/ 2216274 h 4432548"/>
                <a:gd name="connsiteX5" fmla="*/ 1989997 w 2211099"/>
                <a:gd name="connsiteY5" fmla="*/ 11085 h 4432548"/>
                <a:gd name="connsiteX6" fmla="*/ 2209501 w 2211099"/>
                <a:gd name="connsiteY6" fmla="*/ 0 h 4432548"/>
                <a:gd name="connsiteX0" fmla="*/ 2211099 w 2302539"/>
                <a:gd name="connsiteY0" fmla="*/ 2248887 h 4432548"/>
                <a:gd name="connsiteX1" fmla="*/ 2209501 w 2302539"/>
                <a:gd name="connsiteY1" fmla="*/ 4432548 h 4432548"/>
                <a:gd name="connsiteX2" fmla="*/ 1989997 w 2302539"/>
                <a:gd name="connsiteY2" fmla="*/ 4421464 h 4432548"/>
                <a:gd name="connsiteX3" fmla="*/ 0 w 2302539"/>
                <a:gd name="connsiteY3" fmla="*/ 2216274 h 4432548"/>
                <a:gd name="connsiteX4" fmla="*/ 1989997 w 2302539"/>
                <a:gd name="connsiteY4" fmla="*/ 11085 h 4432548"/>
                <a:gd name="connsiteX5" fmla="*/ 2209501 w 2302539"/>
                <a:gd name="connsiteY5" fmla="*/ 0 h 4432548"/>
                <a:gd name="connsiteX6" fmla="*/ 2302539 w 2302539"/>
                <a:gd name="connsiteY6" fmla="*/ 2340327 h 4432548"/>
                <a:gd name="connsiteX0" fmla="*/ 2211099 w 2211099"/>
                <a:gd name="connsiteY0" fmla="*/ 2248887 h 4432548"/>
                <a:gd name="connsiteX1" fmla="*/ 2209501 w 2211099"/>
                <a:gd name="connsiteY1" fmla="*/ 4432548 h 4432548"/>
                <a:gd name="connsiteX2" fmla="*/ 1989997 w 2211099"/>
                <a:gd name="connsiteY2" fmla="*/ 4421464 h 4432548"/>
                <a:gd name="connsiteX3" fmla="*/ 0 w 2211099"/>
                <a:gd name="connsiteY3" fmla="*/ 2216274 h 4432548"/>
                <a:gd name="connsiteX4" fmla="*/ 1989997 w 2211099"/>
                <a:gd name="connsiteY4" fmla="*/ 11085 h 4432548"/>
                <a:gd name="connsiteX5" fmla="*/ 2209501 w 2211099"/>
                <a:gd name="connsiteY5" fmla="*/ 0 h 4432548"/>
                <a:gd name="connsiteX0" fmla="*/ 2209501 w 2209501"/>
                <a:gd name="connsiteY0" fmla="*/ 4432548 h 4432548"/>
                <a:gd name="connsiteX1" fmla="*/ 1989997 w 2209501"/>
                <a:gd name="connsiteY1" fmla="*/ 4421464 h 4432548"/>
                <a:gd name="connsiteX2" fmla="*/ 0 w 2209501"/>
                <a:gd name="connsiteY2" fmla="*/ 2216274 h 4432548"/>
                <a:gd name="connsiteX3" fmla="*/ 1989997 w 2209501"/>
                <a:gd name="connsiteY3" fmla="*/ 11085 h 4432548"/>
                <a:gd name="connsiteX4" fmla="*/ 2209501 w 2209501"/>
                <a:gd name="connsiteY4" fmla="*/ 0 h 44325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9501" h="4432548">
                  <a:moveTo>
                    <a:pt x="2209501" y="4432548"/>
                  </a:moveTo>
                  <a:lnTo>
                    <a:pt x="1989997" y="4421464"/>
                  </a:lnTo>
                  <a:cubicBezTo>
                    <a:pt x="872246" y="4307950"/>
                    <a:pt x="0" y="3363974"/>
                    <a:pt x="0" y="2216274"/>
                  </a:cubicBezTo>
                  <a:cubicBezTo>
                    <a:pt x="0" y="1068575"/>
                    <a:pt x="872246" y="124599"/>
                    <a:pt x="1989997" y="11085"/>
                  </a:cubicBezTo>
                  <a:lnTo>
                    <a:pt x="2209501"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8" name="组合 7">
              <a:extLst>
                <a:ext uri="{FF2B5EF4-FFF2-40B4-BE49-F238E27FC236}">
                  <a16:creationId xmlns:a16="http://schemas.microsoft.com/office/drawing/2014/main" id="{019C5247-F939-44FB-924E-E42D105D9E5D}"/>
                </a:ext>
              </a:extLst>
            </p:cNvPr>
            <p:cNvGrpSpPr/>
            <p:nvPr/>
          </p:nvGrpSpPr>
          <p:grpSpPr>
            <a:xfrm>
              <a:off x="703035" y="1374365"/>
              <a:ext cx="4837299" cy="4318881"/>
              <a:chOff x="703035" y="1374365"/>
              <a:chExt cx="4837299" cy="4318881"/>
            </a:xfrm>
          </p:grpSpPr>
          <p:sp>
            <p:nvSpPr>
              <p:cNvPr id="10" name="任意多边形: 形状 9">
                <a:extLst>
                  <a:ext uri="{FF2B5EF4-FFF2-40B4-BE49-F238E27FC236}">
                    <a16:creationId xmlns:a16="http://schemas.microsoft.com/office/drawing/2014/main" id="{94AACD51-675E-4447-A4E2-A632F9B3909C}"/>
                  </a:ext>
                </a:extLst>
              </p:cNvPr>
              <p:cNvSpPr/>
              <p:nvPr/>
            </p:nvSpPr>
            <p:spPr>
              <a:xfrm>
                <a:off x="1336624" y="1528777"/>
                <a:ext cx="4164314" cy="4164469"/>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椭圆 10">
                <a:extLst>
                  <a:ext uri="{FF2B5EF4-FFF2-40B4-BE49-F238E27FC236}">
                    <a16:creationId xmlns:a16="http://schemas.microsoft.com/office/drawing/2014/main" id="{A0CACCD3-CFED-493C-95DB-9427A42177FA}"/>
                  </a:ext>
                </a:extLst>
              </p:cNvPr>
              <p:cNvSpPr/>
              <p:nvPr/>
            </p:nvSpPr>
            <p:spPr>
              <a:xfrm>
                <a:off x="2801074" y="1374365"/>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id="{D2720566-AD26-46F0-BBE9-F51A5747FEFE}"/>
                  </a:ext>
                </a:extLst>
              </p:cNvPr>
              <p:cNvGrpSpPr/>
              <p:nvPr/>
            </p:nvGrpSpPr>
            <p:grpSpPr>
              <a:xfrm>
                <a:off x="703035" y="2791613"/>
                <a:ext cx="2303860" cy="2763395"/>
                <a:chOff x="667909" y="2831346"/>
                <a:chExt cx="2303860" cy="2763395"/>
              </a:xfrm>
            </p:grpSpPr>
            <p:sp>
              <p:nvSpPr>
                <p:cNvPr id="14" name="任意多边形: 形状 13">
                  <a:extLst>
                    <a:ext uri="{FF2B5EF4-FFF2-40B4-BE49-F238E27FC236}">
                      <a16:creationId xmlns:a16="http://schemas.microsoft.com/office/drawing/2014/main" id="{87CB537F-2514-488C-9645-1F6ACEAEBECF}"/>
                    </a:ext>
                  </a:extLst>
                </p:cNvPr>
                <p:cNvSpPr/>
                <p:nvPr/>
              </p:nvSpPr>
              <p:spPr>
                <a:xfrm rot="18225743">
                  <a:off x="682165" y="2817090"/>
                  <a:ext cx="2275348" cy="2303860"/>
                </a:xfrm>
                <a:custGeom>
                  <a:avLst/>
                  <a:gdLst>
                    <a:gd name="connsiteX0" fmla="*/ 2422212 w 2422212"/>
                    <a:gd name="connsiteY0" fmla="*/ 2452564 h 2452564"/>
                    <a:gd name="connsiteX1" fmla="*/ 1086 w 2422212"/>
                    <a:gd name="connsiteY1" fmla="*/ 2452564 h 2452564"/>
                    <a:gd name="connsiteX2" fmla="*/ 0 w 2422212"/>
                    <a:gd name="connsiteY2" fmla="*/ 2429638 h 2452564"/>
                    <a:gd name="connsiteX3" fmla="*/ 2181576 w 2422212"/>
                    <a:gd name="connsiteY3" fmla="*/ 12152 h 2452564"/>
                    <a:gd name="connsiteX4" fmla="*/ 2422212 w 2422212"/>
                    <a:gd name="connsiteY4" fmla="*/ 0 h 2452564"/>
                    <a:gd name="connsiteX0" fmla="*/ 2422212 w 2513652"/>
                    <a:gd name="connsiteY0" fmla="*/ 2452564 h 2544004"/>
                    <a:gd name="connsiteX1" fmla="*/ 1086 w 2513652"/>
                    <a:gd name="connsiteY1" fmla="*/ 2452564 h 2544004"/>
                    <a:gd name="connsiteX2" fmla="*/ 0 w 2513652"/>
                    <a:gd name="connsiteY2" fmla="*/ 2429638 h 2544004"/>
                    <a:gd name="connsiteX3" fmla="*/ 2181576 w 2513652"/>
                    <a:gd name="connsiteY3" fmla="*/ 12152 h 2544004"/>
                    <a:gd name="connsiteX4" fmla="*/ 2422212 w 2513652"/>
                    <a:gd name="connsiteY4" fmla="*/ 0 h 2544004"/>
                    <a:gd name="connsiteX5" fmla="*/ 2513652 w 2513652"/>
                    <a:gd name="connsiteY5" fmla="*/ 2544004 h 2544004"/>
                    <a:gd name="connsiteX0" fmla="*/ 1086 w 2513652"/>
                    <a:gd name="connsiteY0" fmla="*/ 2452564 h 2544004"/>
                    <a:gd name="connsiteX1" fmla="*/ 0 w 2513652"/>
                    <a:gd name="connsiteY1" fmla="*/ 2429638 h 2544004"/>
                    <a:gd name="connsiteX2" fmla="*/ 2181576 w 2513652"/>
                    <a:gd name="connsiteY2" fmla="*/ 12152 h 2544004"/>
                    <a:gd name="connsiteX3" fmla="*/ 2422212 w 2513652"/>
                    <a:gd name="connsiteY3" fmla="*/ 0 h 2544004"/>
                    <a:gd name="connsiteX4" fmla="*/ 2513652 w 2513652"/>
                    <a:gd name="connsiteY4" fmla="*/ 2544004 h 2544004"/>
                    <a:gd name="connsiteX0" fmla="*/ 1086 w 2422212"/>
                    <a:gd name="connsiteY0" fmla="*/ 2452564 h 2452564"/>
                    <a:gd name="connsiteX1" fmla="*/ 0 w 2422212"/>
                    <a:gd name="connsiteY1" fmla="*/ 2429638 h 2452564"/>
                    <a:gd name="connsiteX2" fmla="*/ 2181576 w 2422212"/>
                    <a:gd name="connsiteY2" fmla="*/ 12152 h 2452564"/>
                    <a:gd name="connsiteX3" fmla="*/ 2422212 w 2422212"/>
                    <a:gd name="connsiteY3" fmla="*/ 0 h 2452564"/>
                  </a:gdLst>
                  <a:ahLst/>
                  <a:cxnLst>
                    <a:cxn ang="0">
                      <a:pos x="connsiteX0" y="connsiteY0"/>
                    </a:cxn>
                    <a:cxn ang="0">
                      <a:pos x="connsiteX1" y="connsiteY1"/>
                    </a:cxn>
                    <a:cxn ang="0">
                      <a:pos x="connsiteX2" y="connsiteY2"/>
                    </a:cxn>
                    <a:cxn ang="0">
                      <a:pos x="connsiteX3" y="connsiteY3"/>
                    </a:cxn>
                  </a:cxnLst>
                  <a:rect l="l" t="t" r="r" b="b"/>
                  <a:pathLst>
                    <a:path w="2422212" h="2452564">
                      <a:moveTo>
                        <a:pt x="1086" y="2452564"/>
                      </a:moveTo>
                      <a:lnTo>
                        <a:pt x="0" y="2429638"/>
                      </a:lnTo>
                      <a:cubicBezTo>
                        <a:pt x="0" y="1171448"/>
                        <a:pt x="956218" y="136595"/>
                        <a:pt x="2181576" y="12152"/>
                      </a:cubicBezTo>
                      <a:lnTo>
                        <a:pt x="2422212"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椭圆 14">
                  <a:extLst>
                    <a:ext uri="{FF2B5EF4-FFF2-40B4-BE49-F238E27FC236}">
                      <a16:creationId xmlns:a16="http://schemas.microsoft.com/office/drawing/2014/main" id="{68899CAF-78A8-4756-B081-66063D7B10E5}"/>
                    </a:ext>
                  </a:extLst>
                </p:cNvPr>
                <p:cNvSpPr/>
                <p:nvPr/>
              </p:nvSpPr>
              <p:spPr>
                <a:xfrm>
                  <a:off x="2079475" y="5497213"/>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椭圆 12">
                <a:extLst>
                  <a:ext uri="{FF2B5EF4-FFF2-40B4-BE49-F238E27FC236}">
                    <a16:creationId xmlns:a16="http://schemas.microsoft.com/office/drawing/2014/main" id="{06333FFF-5688-4F93-9839-C31FDDAB49F9}"/>
                  </a:ext>
                </a:extLst>
              </p:cNvPr>
              <p:cNvSpPr/>
              <p:nvPr/>
            </p:nvSpPr>
            <p:spPr>
              <a:xfrm>
                <a:off x="5442806" y="3611011"/>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sp>
        <p:nvSpPr>
          <p:cNvPr id="17" name="图片占位符 16">
            <a:extLst>
              <a:ext uri="{FF2B5EF4-FFF2-40B4-BE49-F238E27FC236}">
                <a16:creationId xmlns:a16="http://schemas.microsoft.com/office/drawing/2014/main" id="{81E97ED8-AB58-4D06-9D80-B989AC3501DA}"/>
              </a:ext>
            </a:extLst>
          </p:cNvPr>
          <p:cNvSpPr>
            <a:spLocks noGrp="1"/>
          </p:cNvSpPr>
          <p:nvPr>
            <p:ph type="pic" sz="quarter" idx="13"/>
          </p:nvPr>
        </p:nvSpPr>
        <p:spPr>
          <a:xfrm>
            <a:off x="1239984" y="1740365"/>
            <a:ext cx="3731695" cy="3731695"/>
          </a:xfrm>
          <a:prstGeom prst="ellipse">
            <a:avLst/>
          </a:prstGeom>
        </p:spPr>
        <p:txBody>
          <a:bodyPr/>
          <a:lstStyle/>
          <a:p>
            <a:endParaRPr lang="zh-CN" altLang="en-US"/>
          </a:p>
        </p:txBody>
      </p:sp>
      <p:grpSp>
        <p:nvGrpSpPr>
          <p:cNvPr id="16" name="组合 15">
            <a:extLst>
              <a:ext uri="{FF2B5EF4-FFF2-40B4-BE49-F238E27FC236}">
                <a16:creationId xmlns:a16="http://schemas.microsoft.com/office/drawing/2014/main" id="{BC7B29BC-2EFB-4898-935D-6555CD278FB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8" name="Freeform 19">
              <a:extLst>
                <a:ext uri="{FF2B5EF4-FFF2-40B4-BE49-F238E27FC236}">
                  <a16:creationId xmlns:a16="http://schemas.microsoft.com/office/drawing/2014/main" id="{A8CD631D-865C-4B12-BE50-33850BEE7105}"/>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20">
              <a:extLst>
                <a:ext uri="{FF2B5EF4-FFF2-40B4-BE49-F238E27FC236}">
                  <a16:creationId xmlns:a16="http://schemas.microsoft.com/office/drawing/2014/main" id="{BDDD1872-3AD5-452B-97E2-AA2D6E61CA43}"/>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2">
              <a:extLst>
                <a:ext uri="{FF2B5EF4-FFF2-40B4-BE49-F238E27FC236}">
                  <a16:creationId xmlns:a16="http://schemas.microsoft.com/office/drawing/2014/main" id="{18B3E5A3-0E42-4D36-BD1B-5F0FEA71DB3E}"/>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3">
              <a:extLst>
                <a:ext uri="{FF2B5EF4-FFF2-40B4-BE49-F238E27FC236}">
                  <a16:creationId xmlns:a16="http://schemas.microsoft.com/office/drawing/2014/main" id="{40241421-76BC-4EE5-8C0D-69E50E86F913}"/>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4">
              <a:extLst>
                <a:ext uri="{FF2B5EF4-FFF2-40B4-BE49-F238E27FC236}">
                  <a16:creationId xmlns:a16="http://schemas.microsoft.com/office/drawing/2014/main" id="{656037F2-C138-40D7-8425-3DCDFC3E7EAD}"/>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5">
              <a:extLst>
                <a:ext uri="{FF2B5EF4-FFF2-40B4-BE49-F238E27FC236}">
                  <a16:creationId xmlns:a16="http://schemas.microsoft.com/office/drawing/2014/main" id="{9191F881-30AC-4421-8BEF-B3B194959CA9}"/>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6">
              <a:extLst>
                <a:ext uri="{FF2B5EF4-FFF2-40B4-BE49-F238E27FC236}">
                  <a16:creationId xmlns:a16="http://schemas.microsoft.com/office/drawing/2014/main" id="{9F6EF83B-0289-497A-9AD9-AB91823193D0}"/>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31">
              <a:extLst>
                <a:ext uri="{FF2B5EF4-FFF2-40B4-BE49-F238E27FC236}">
                  <a16:creationId xmlns:a16="http://schemas.microsoft.com/office/drawing/2014/main" id="{9363C73E-0286-4602-BA4D-8D4F99658DB2}"/>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3">
              <a:extLst>
                <a:ext uri="{FF2B5EF4-FFF2-40B4-BE49-F238E27FC236}">
                  <a16:creationId xmlns:a16="http://schemas.microsoft.com/office/drawing/2014/main" id="{C67E67C5-5910-4440-B3BC-7B18C08DCCEF}"/>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5">
              <a:extLst>
                <a:ext uri="{FF2B5EF4-FFF2-40B4-BE49-F238E27FC236}">
                  <a16:creationId xmlns:a16="http://schemas.microsoft.com/office/drawing/2014/main" id="{2720BD37-FD4C-461C-9968-047D06A1F32E}"/>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6">
              <a:extLst>
                <a:ext uri="{FF2B5EF4-FFF2-40B4-BE49-F238E27FC236}">
                  <a16:creationId xmlns:a16="http://schemas.microsoft.com/office/drawing/2014/main" id="{CEAA37DA-C869-473E-8986-A4E1D6AA450A}"/>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8">
              <a:extLst>
                <a:ext uri="{FF2B5EF4-FFF2-40B4-BE49-F238E27FC236}">
                  <a16:creationId xmlns:a16="http://schemas.microsoft.com/office/drawing/2014/main" id="{6C3F48E3-5834-4A77-9BE0-C9A98EADB389}"/>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9">
              <a:extLst>
                <a:ext uri="{FF2B5EF4-FFF2-40B4-BE49-F238E27FC236}">
                  <a16:creationId xmlns:a16="http://schemas.microsoft.com/office/drawing/2014/main" id="{B5CFDC36-05C8-489E-9C6E-56F8CCE3AC6E}"/>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40">
              <a:extLst>
                <a:ext uri="{FF2B5EF4-FFF2-40B4-BE49-F238E27FC236}">
                  <a16:creationId xmlns:a16="http://schemas.microsoft.com/office/drawing/2014/main" id="{7F51A8DA-DDF1-480B-AB63-403785C7B9FE}"/>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2" name="文本框 31">
            <a:extLst>
              <a:ext uri="{FF2B5EF4-FFF2-40B4-BE49-F238E27FC236}">
                <a16:creationId xmlns:a16="http://schemas.microsoft.com/office/drawing/2014/main" id="{65517616-C671-4F0E-BD7E-8C6ECCAC1725}"/>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79" name="矩形: 圆角 78">
            <a:extLst>
              <a:ext uri="{FF2B5EF4-FFF2-40B4-BE49-F238E27FC236}">
                <a16:creationId xmlns:a16="http://schemas.microsoft.com/office/drawing/2014/main" id="{035B8D2A-43A2-4407-A220-A149590E2EF7}"/>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0" name="组合 79">
            <a:extLst>
              <a:ext uri="{FF2B5EF4-FFF2-40B4-BE49-F238E27FC236}">
                <a16:creationId xmlns:a16="http://schemas.microsoft.com/office/drawing/2014/main" id="{81F51E45-3002-44CF-938B-2F25F6CDD35B}"/>
              </a:ext>
            </a:extLst>
          </p:cNvPr>
          <p:cNvGrpSpPr/>
          <p:nvPr userDrawn="1"/>
        </p:nvGrpSpPr>
        <p:grpSpPr>
          <a:xfrm>
            <a:off x="237423" y="135299"/>
            <a:ext cx="847682" cy="847682"/>
            <a:chOff x="237423" y="135299"/>
            <a:chExt cx="847682" cy="847682"/>
          </a:xfrm>
        </p:grpSpPr>
        <p:sp>
          <p:nvSpPr>
            <p:cNvPr id="81" name="椭圆 80">
              <a:extLst>
                <a:ext uri="{FF2B5EF4-FFF2-40B4-BE49-F238E27FC236}">
                  <a16:creationId xmlns:a16="http://schemas.microsoft.com/office/drawing/2014/main" id="{A2075834-7CF6-49DC-906C-7027DB9B2AA9}"/>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a:extLst>
                <a:ext uri="{FF2B5EF4-FFF2-40B4-BE49-F238E27FC236}">
                  <a16:creationId xmlns:a16="http://schemas.microsoft.com/office/drawing/2014/main" id="{6513DCB0-0172-446C-9035-63937335E324}"/>
                </a:ext>
              </a:extLst>
            </p:cNvPr>
            <p:cNvGrpSpPr/>
            <p:nvPr/>
          </p:nvGrpSpPr>
          <p:grpSpPr>
            <a:xfrm>
              <a:off x="293735" y="191234"/>
              <a:ext cx="735058" cy="735811"/>
              <a:chOff x="3497262" y="849313"/>
              <a:chExt cx="4651376" cy="4656138"/>
            </a:xfrm>
            <a:solidFill>
              <a:schemeClr val="accent1"/>
            </a:solidFill>
          </p:grpSpPr>
          <p:sp>
            <p:nvSpPr>
              <p:cNvPr id="83" name="Freeform 7">
                <a:extLst>
                  <a:ext uri="{FF2B5EF4-FFF2-40B4-BE49-F238E27FC236}">
                    <a16:creationId xmlns:a16="http://schemas.microsoft.com/office/drawing/2014/main" id="{54379FBD-1B40-4C81-B7C3-A89D5C546C91}"/>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9">
                <a:extLst>
                  <a:ext uri="{FF2B5EF4-FFF2-40B4-BE49-F238E27FC236}">
                    <a16:creationId xmlns:a16="http://schemas.microsoft.com/office/drawing/2014/main" id="{AEC09464-0138-4C5E-A848-E65478086F1F}"/>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0">
                <a:extLst>
                  <a:ext uri="{FF2B5EF4-FFF2-40B4-BE49-F238E27FC236}">
                    <a16:creationId xmlns:a16="http://schemas.microsoft.com/office/drawing/2014/main" id="{789E8E97-3F90-4DD1-98BC-19E9638F23E7}"/>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1">
                <a:extLst>
                  <a:ext uri="{FF2B5EF4-FFF2-40B4-BE49-F238E27FC236}">
                    <a16:creationId xmlns:a16="http://schemas.microsoft.com/office/drawing/2014/main" id="{C37C9AF7-AF48-45D4-BC05-465450B9C3F9}"/>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2">
                <a:extLst>
                  <a:ext uri="{FF2B5EF4-FFF2-40B4-BE49-F238E27FC236}">
                    <a16:creationId xmlns:a16="http://schemas.microsoft.com/office/drawing/2014/main" id="{265CAAE2-2227-4638-A6B7-02152031967C}"/>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3">
                <a:extLst>
                  <a:ext uri="{FF2B5EF4-FFF2-40B4-BE49-F238E27FC236}">
                    <a16:creationId xmlns:a16="http://schemas.microsoft.com/office/drawing/2014/main" id="{245C728B-137A-4FC0-9C2C-2AADCB5DB06A}"/>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4">
                <a:extLst>
                  <a:ext uri="{FF2B5EF4-FFF2-40B4-BE49-F238E27FC236}">
                    <a16:creationId xmlns:a16="http://schemas.microsoft.com/office/drawing/2014/main" id="{35AE189C-633F-4879-B9AC-FEBAB8DD166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5">
                <a:extLst>
                  <a:ext uri="{FF2B5EF4-FFF2-40B4-BE49-F238E27FC236}">
                    <a16:creationId xmlns:a16="http://schemas.microsoft.com/office/drawing/2014/main" id="{0DE9F9D0-D7F3-4EB3-98F9-2043C46E1BE7}"/>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6">
                <a:extLst>
                  <a:ext uri="{FF2B5EF4-FFF2-40B4-BE49-F238E27FC236}">
                    <a16:creationId xmlns:a16="http://schemas.microsoft.com/office/drawing/2014/main" id="{B0F6E88D-81B0-46BD-A491-CE05B563D033}"/>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7">
                <a:extLst>
                  <a:ext uri="{FF2B5EF4-FFF2-40B4-BE49-F238E27FC236}">
                    <a16:creationId xmlns:a16="http://schemas.microsoft.com/office/drawing/2014/main" id="{EFB5C5B7-B6DD-4B50-9930-25086831FE03}"/>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8">
                <a:extLst>
                  <a:ext uri="{FF2B5EF4-FFF2-40B4-BE49-F238E27FC236}">
                    <a16:creationId xmlns:a16="http://schemas.microsoft.com/office/drawing/2014/main" id="{3BACE896-075D-45CF-8441-C716D9169B6C}"/>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9">
                <a:extLst>
                  <a:ext uri="{FF2B5EF4-FFF2-40B4-BE49-F238E27FC236}">
                    <a16:creationId xmlns:a16="http://schemas.microsoft.com/office/drawing/2014/main" id="{E2F4A89B-6E56-48F5-84E7-1EBB2B41A0E6}"/>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0">
                <a:extLst>
                  <a:ext uri="{FF2B5EF4-FFF2-40B4-BE49-F238E27FC236}">
                    <a16:creationId xmlns:a16="http://schemas.microsoft.com/office/drawing/2014/main" id="{6C9F540E-34FB-4102-8FFC-CA87241132CF}"/>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1">
                <a:extLst>
                  <a:ext uri="{FF2B5EF4-FFF2-40B4-BE49-F238E27FC236}">
                    <a16:creationId xmlns:a16="http://schemas.microsoft.com/office/drawing/2014/main" id="{833E333D-5631-4C2A-AEDF-627AA1BF02DB}"/>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2">
                <a:extLst>
                  <a:ext uri="{FF2B5EF4-FFF2-40B4-BE49-F238E27FC236}">
                    <a16:creationId xmlns:a16="http://schemas.microsoft.com/office/drawing/2014/main" id="{2724BC0C-1A87-4833-A5A8-FAD68175A0F2}"/>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3">
                <a:extLst>
                  <a:ext uri="{FF2B5EF4-FFF2-40B4-BE49-F238E27FC236}">
                    <a16:creationId xmlns:a16="http://schemas.microsoft.com/office/drawing/2014/main" id="{B96CF82B-3BE5-4537-A9C7-7C20215E28A9}"/>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4">
                <a:extLst>
                  <a:ext uri="{FF2B5EF4-FFF2-40B4-BE49-F238E27FC236}">
                    <a16:creationId xmlns:a16="http://schemas.microsoft.com/office/drawing/2014/main" id="{F7568CF8-8451-4548-97C9-560C775D7CDE}"/>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5">
                <a:extLst>
                  <a:ext uri="{FF2B5EF4-FFF2-40B4-BE49-F238E27FC236}">
                    <a16:creationId xmlns:a16="http://schemas.microsoft.com/office/drawing/2014/main" id="{8FFD4888-CD80-4838-8FCC-274A2A3FE7DC}"/>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6">
                <a:extLst>
                  <a:ext uri="{FF2B5EF4-FFF2-40B4-BE49-F238E27FC236}">
                    <a16:creationId xmlns:a16="http://schemas.microsoft.com/office/drawing/2014/main" id="{F23A028B-60D1-4DC9-B53C-88CFE039CD1B}"/>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7">
                <a:extLst>
                  <a:ext uri="{FF2B5EF4-FFF2-40B4-BE49-F238E27FC236}">
                    <a16:creationId xmlns:a16="http://schemas.microsoft.com/office/drawing/2014/main" id="{46806C70-31E5-4A59-ACAF-A9397D4C0978}"/>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8">
                <a:extLst>
                  <a:ext uri="{FF2B5EF4-FFF2-40B4-BE49-F238E27FC236}">
                    <a16:creationId xmlns:a16="http://schemas.microsoft.com/office/drawing/2014/main" id="{42067DC2-839F-4D21-8271-487B4B7BC5EE}"/>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9">
                <a:extLst>
                  <a:ext uri="{FF2B5EF4-FFF2-40B4-BE49-F238E27FC236}">
                    <a16:creationId xmlns:a16="http://schemas.microsoft.com/office/drawing/2014/main" id="{CC961280-6D51-41BD-9904-9B9C59B2E132}"/>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30">
                <a:extLst>
                  <a:ext uri="{FF2B5EF4-FFF2-40B4-BE49-F238E27FC236}">
                    <a16:creationId xmlns:a16="http://schemas.microsoft.com/office/drawing/2014/main" id="{726FCAA5-C384-47B2-BA6F-D8040E2C650F}"/>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31">
                <a:extLst>
                  <a:ext uri="{FF2B5EF4-FFF2-40B4-BE49-F238E27FC236}">
                    <a16:creationId xmlns:a16="http://schemas.microsoft.com/office/drawing/2014/main" id="{278E199E-2982-4E5B-99AF-795D3C20AB2A}"/>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2">
                <a:extLst>
                  <a:ext uri="{FF2B5EF4-FFF2-40B4-BE49-F238E27FC236}">
                    <a16:creationId xmlns:a16="http://schemas.microsoft.com/office/drawing/2014/main" id="{083E4AFF-503E-4375-8663-9C19CB98758D}"/>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3">
                <a:extLst>
                  <a:ext uri="{FF2B5EF4-FFF2-40B4-BE49-F238E27FC236}">
                    <a16:creationId xmlns:a16="http://schemas.microsoft.com/office/drawing/2014/main" id="{257034F5-A5CE-4867-B766-CEAF5FDF19E0}"/>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4">
                <a:extLst>
                  <a:ext uri="{FF2B5EF4-FFF2-40B4-BE49-F238E27FC236}">
                    <a16:creationId xmlns:a16="http://schemas.microsoft.com/office/drawing/2014/main" id="{B677324F-5B8A-40C4-8391-10536492A417}"/>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6">
                <a:extLst>
                  <a:ext uri="{FF2B5EF4-FFF2-40B4-BE49-F238E27FC236}">
                    <a16:creationId xmlns:a16="http://schemas.microsoft.com/office/drawing/2014/main" id="{33C5FBA6-8425-41A9-BB6D-6D07D770B9B1}"/>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7">
                <a:extLst>
                  <a:ext uri="{FF2B5EF4-FFF2-40B4-BE49-F238E27FC236}">
                    <a16:creationId xmlns:a16="http://schemas.microsoft.com/office/drawing/2014/main" id="{1EAEC72F-212E-446C-AC8E-51B5AAE56696}"/>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8">
                <a:extLst>
                  <a:ext uri="{FF2B5EF4-FFF2-40B4-BE49-F238E27FC236}">
                    <a16:creationId xmlns:a16="http://schemas.microsoft.com/office/drawing/2014/main" id="{D50BB0F3-91EE-4F6E-9DEB-F28A167C091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9">
                <a:extLst>
                  <a:ext uri="{FF2B5EF4-FFF2-40B4-BE49-F238E27FC236}">
                    <a16:creationId xmlns:a16="http://schemas.microsoft.com/office/drawing/2014/main" id="{047F238E-6F04-470C-82C7-C3232EF59302}"/>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50">
                <a:extLst>
                  <a:ext uri="{FF2B5EF4-FFF2-40B4-BE49-F238E27FC236}">
                    <a16:creationId xmlns:a16="http://schemas.microsoft.com/office/drawing/2014/main" id="{F35DFDBF-6605-4D02-9DCA-56168E3C5052}"/>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51">
                <a:extLst>
                  <a:ext uri="{FF2B5EF4-FFF2-40B4-BE49-F238E27FC236}">
                    <a16:creationId xmlns:a16="http://schemas.microsoft.com/office/drawing/2014/main" id="{90CCF1FE-F9BC-445B-B66C-213050E2C6AC}"/>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2">
                <a:extLst>
                  <a:ext uri="{FF2B5EF4-FFF2-40B4-BE49-F238E27FC236}">
                    <a16:creationId xmlns:a16="http://schemas.microsoft.com/office/drawing/2014/main" id="{D905DB53-A024-4886-ACAE-105074A95981}"/>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3">
                <a:extLst>
                  <a:ext uri="{FF2B5EF4-FFF2-40B4-BE49-F238E27FC236}">
                    <a16:creationId xmlns:a16="http://schemas.microsoft.com/office/drawing/2014/main" id="{AEA2733B-C491-413B-9F77-12194F2518BE}"/>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4">
                <a:extLst>
                  <a:ext uri="{FF2B5EF4-FFF2-40B4-BE49-F238E27FC236}">
                    <a16:creationId xmlns:a16="http://schemas.microsoft.com/office/drawing/2014/main" id="{C5573E1C-CC07-42B3-8560-71EDBB4AE005}"/>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5">
                <a:extLst>
                  <a:ext uri="{FF2B5EF4-FFF2-40B4-BE49-F238E27FC236}">
                    <a16:creationId xmlns:a16="http://schemas.microsoft.com/office/drawing/2014/main" id="{1C624D3D-4DBD-4AF7-AC6F-E17D0ED28F73}"/>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6">
                <a:extLst>
                  <a:ext uri="{FF2B5EF4-FFF2-40B4-BE49-F238E27FC236}">
                    <a16:creationId xmlns:a16="http://schemas.microsoft.com/office/drawing/2014/main" id="{E164F06B-EDA0-41A2-AF5E-DB23B82EE88D}"/>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7">
                <a:extLst>
                  <a:ext uri="{FF2B5EF4-FFF2-40B4-BE49-F238E27FC236}">
                    <a16:creationId xmlns:a16="http://schemas.microsoft.com/office/drawing/2014/main" id="{A74A5B77-777E-41BC-8226-CD1747C014EF}"/>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8">
                <a:extLst>
                  <a:ext uri="{FF2B5EF4-FFF2-40B4-BE49-F238E27FC236}">
                    <a16:creationId xmlns:a16="http://schemas.microsoft.com/office/drawing/2014/main" id="{FE43F964-C3BF-402E-850B-BBEBB8BB8D4D}"/>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3" name="文本占位符 65">
            <a:extLst>
              <a:ext uri="{FF2B5EF4-FFF2-40B4-BE49-F238E27FC236}">
                <a16:creationId xmlns:a16="http://schemas.microsoft.com/office/drawing/2014/main" id="{DA6439BD-1319-42E7-98A9-1FEA02E6A1A2}"/>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1459850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双人介绍">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E6AFB2F1-50F3-4A88-875A-A4CBB56723FC}"/>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0" name="Freeform 19">
              <a:extLst>
                <a:ext uri="{FF2B5EF4-FFF2-40B4-BE49-F238E27FC236}">
                  <a16:creationId xmlns:a16="http://schemas.microsoft.com/office/drawing/2014/main" id="{8F92E488-E117-4FA0-8338-0061F7FE943B}"/>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0">
              <a:extLst>
                <a:ext uri="{FF2B5EF4-FFF2-40B4-BE49-F238E27FC236}">
                  <a16:creationId xmlns:a16="http://schemas.microsoft.com/office/drawing/2014/main" id="{DFCE4918-A96B-427E-8510-572712F198D7}"/>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2">
              <a:extLst>
                <a:ext uri="{FF2B5EF4-FFF2-40B4-BE49-F238E27FC236}">
                  <a16:creationId xmlns:a16="http://schemas.microsoft.com/office/drawing/2014/main" id="{D0BD6987-792C-4AFE-96FF-3D932E069660}"/>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3">
              <a:extLst>
                <a:ext uri="{FF2B5EF4-FFF2-40B4-BE49-F238E27FC236}">
                  <a16:creationId xmlns:a16="http://schemas.microsoft.com/office/drawing/2014/main" id="{2C583795-5E83-4D06-A9CA-4DFA5ACACDA5}"/>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4">
              <a:extLst>
                <a:ext uri="{FF2B5EF4-FFF2-40B4-BE49-F238E27FC236}">
                  <a16:creationId xmlns:a16="http://schemas.microsoft.com/office/drawing/2014/main" id="{714FC9DD-229B-4403-827D-5DCABBB886D0}"/>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5">
              <a:extLst>
                <a:ext uri="{FF2B5EF4-FFF2-40B4-BE49-F238E27FC236}">
                  <a16:creationId xmlns:a16="http://schemas.microsoft.com/office/drawing/2014/main" id="{A92BCBA2-B09C-4DFC-BD47-0AD5D4E85CED}"/>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6">
              <a:extLst>
                <a:ext uri="{FF2B5EF4-FFF2-40B4-BE49-F238E27FC236}">
                  <a16:creationId xmlns:a16="http://schemas.microsoft.com/office/drawing/2014/main" id="{B715171A-5531-4011-9D02-8ADBAC29347A}"/>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1">
              <a:extLst>
                <a:ext uri="{FF2B5EF4-FFF2-40B4-BE49-F238E27FC236}">
                  <a16:creationId xmlns:a16="http://schemas.microsoft.com/office/drawing/2014/main" id="{C04E03F7-86FD-44DB-A01D-1532DE22E15A}"/>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3">
              <a:extLst>
                <a:ext uri="{FF2B5EF4-FFF2-40B4-BE49-F238E27FC236}">
                  <a16:creationId xmlns:a16="http://schemas.microsoft.com/office/drawing/2014/main" id="{7F9B46B0-86F5-4505-B3BA-F46133EFD2CD}"/>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5">
              <a:extLst>
                <a:ext uri="{FF2B5EF4-FFF2-40B4-BE49-F238E27FC236}">
                  <a16:creationId xmlns:a16="http://schemas.microsoft.com/office/drawing/2014/main" id="{19F3356C-2371-46A5-BF9F-04F3443EF60A}"/>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6">
              <a:extLst>
                <a:ext uri="{FF2B5EF4-FFF2-40B4-BE49-F238E27FC236}">
                  <a16:creationId xmlns:a16="http://schemas.microsoft.com/office/drawing/2014/main" id="{105CEDF0-A180-4613-B968-212F57F147E6}"/>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8">
              <a:extLst>
                <a:ext uri="{FF2B5EF4-FFF2-40B4-BE49-F238E27FC236}">
                  <a16:creationId xmlns:a16="http://schemas.microsoft.com/office/drawing/2014/main" id="{A50891E9-CB53-455B-809D-93E038FA6B55}"/>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9">
              <a:extLst>
                <a:ext uri="{FF2B5EF4-FFF2-40B4-BE49-F238E27FC236}">
                  <a16:creationId xmlns:a16="http://schemas.microsoft.com/office/drawing/2014/main" id="{0DC2F24F-3905-45E2-8014-EF2847D4DE72}"/>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40">
              <a:extLst>
                <a:ext uri="{FF2B5EF4-FFF2-40B4-BE49-F238E27FC236}">
                  <a16:creationId xmlns:a16="http://schemas.microsoft.com/office/drawing/2014/main" id="{7BEC0843-6264-4CD8-ACA0-B825B24BE85C}"/>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8D78DC04-DFD2-4009-A81D-7DEF86ABF1E2}"/>
              </a:ext>
            </a:extLst>
          </p:cNvPr>
          <p:cNvSpPr>
            <a:spLocks noGrp="1"/>
          </p:cNvSpPr>
          <p:nvPr>
            <p:ph type="dt" sz="half" idx="10"/>
          </p:nvPr>
        </p:nvSpPr>
        <p:spPr/>
        <p:txBody>
          <a:bodyPr/>
          <a:lstStyle/>
          <a:p>
            <a:fld id="{DD96C455-D181-459A-8014-67AAEFFCA7C2}" type="datetimeFigureOut">
              <a:rPr lang="zh-CN" altLang="en-US" smtClean="0"/>
              <a:t>2024/12/19</a:t>
            </a:fld>
            <a:endParaRPr lang="zh-CN" altLang="en-US"/>
          </a:p>
        </p:txBody>
      </p:sp>
      <p:sp>
        <p:nvSpPr>
          <p:cNvPr id="4" name="页脚占位符 3">
            <a:extLst>
              <a:ext uri="{FF2B5EF4-FFF2-40B4-BE49-F238E27FC236}">
                <a16:creationId xmlns:a16="http://schemas.microsoft.com/office/drawing/2014/main" id="{FC6A0355-C186-4732-8E35-F9B915A270F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E6BA42A-F6F7-40C7-8197-1C3F36684A6C}"/>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6" name="矩形: 圆角 5">
            <a:extLst>
              <a:ext uri="{FF2B5EF4-FFF2-40B4-BE49-F238E27FC236}">
                <a16:creationId xmlns:a16="http://schemas.microsoft.com/office/drawing/2014/main" id="{EE37D6DB-F08F-4C14-8056-BCC83AF889A9}"/>
              </a:ext>
            </a:extLst>
          </p:cNvPr>
          <p:cNvSpPr/>
          <p:nvPr userDrawn="1"/>
        </p:nvSpPr>
        <p:spPr>
          <a:xfrm>
            <a:off x="689270" y="1262131"/>
            <a:ext cx="10842684" cy="2286000"/>
          </a:xfrm>
          <a:prstGeom prst="roundRect">
            <a:avLst>
              <a:gd name="adj" fmla="val 50000"/>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9644A2B7-DCD1-4695-AE9C-FD0D20560445}"/>
              </a:ext>
            </a:extLst>
          </p:cNvPr>
          <p:cNvSpPr/>
          <p:nvPr userDrawn="1"/>
        </p:nvSpPr>
        <p:spPr>
          <a:xfrm>
            <a:off x="689270" y="3726269"/>
            <a:ext cx="10842684" cy="2286000"/>
          </a:xfrm>
          <a:prstGeom prst="roundRect">
            <a:avLst>
              <a:gd name="adj" fmla="val 50000"/>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图片占位符 16">
            <a:extLst>
              <a:ext uri="{FF2B5EF4-FFF2-40B4-BE49-F238E27FC236}">
                <a16:creationId xmlns:a16="http://schemas.microsoft.com/office/drawing/2014/main" id="{53D80B27-EF4A-442F-8B99-161E4C9612C3}"/>
              </a:ext>
            </a:extLst>
          </p:cNvPr>
          <p:cNvSpPr>
            <a:spLocks noGrp="1"/>
          </p:cNvSpPr>
          <p:nvPr>
            <p:ph type="pic" sz="quarter" idx="13"/>
          </p:nvPr>
        </p:nvSpPr>
        <p:spPr>
          <a:xfrm>
            <a:off x="819151" y="1376166"/>
            <a:ext cx="2052066" cy="2052834"/>
          </a:xfrm>
          <a:prstGeom prst="ellipse">
            <a:avLst/>
          </a:prstGeom>
        </p:spPr>
        <p:txBody>
          <a:bodyPr/>
          <a:lstStyle/>
          <a:p>
            <a:endParaRPr lang="zh-CN" altLang="en-US"/>
          </a:p>
        </p:txBody>
      </p:sp>
      <p:sp>
        <p:nvSpPr>
          <p:cNvPr id="18" name="图片占位符 16">
            <a:extLst>
              <a:ext uri="{FF2B5EF4-FFF2-40B4-BE49-F238E27FC236}">
                <a16:creationId xmlns:a16="http://schemas.microsoft.com/office/drawing/2014/main" id="{B35CDC35-D144-4500-A489-A85565087D64}"/>
              </a:ext>
            </a:extLst>
          </p:cNvPr>
          <p:cNvSpPr>
            <a:spLocks noGrp="1"/>
          </p:cNvSpPr>
          <p:nvPr>
            <p:ph type="pic" sz="quarter" idx="14"/>
          </p:nvPr>
        </p:nvSpPr>
        <p:spPr>
          <a:xfrm flipH="1">
            <a:off x="9344050" y="3851644"/>
            <a:ext cx="2052066" cy="2052834"/>
          </a:xfrm>
          <a:prstGeom prst="ellipse">
            <a:avLst/>
          </a:prstGeom>
        </p:spPr>
        <p:txBody>
          <a:bodyPr/>
          <a:lstStyle/>
          <a:p>
            <a:endParaRPr lang="zh-CN" altLang="en-US"/>
          </a:p>
        </p:txBody>
      </p:sp>
      <p:sp>
        <p:nvSpPr>
          <p:cNvPr id="34" name="文本框 33">
            <a:extLst>
              <a:ext uri="{FF2B5EF4-FFF2-40B4-BE49-F238E27FC236}">
                <a16:creationId xmlns:a16="http://schemas.microsoft.com/office/drawing/2014/main" id="{B50BBC86-1EB7-418E-A96B-70D29C1F4FD2}"/>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1" name="矩形: 圆角 80">
            <a:extLst>
              <a:ext uri="{FF2B5EF4-FFF2-40B4-BE49-F238E27FC236}">
                <a16:creationId xmlns:a16="http://schemas.microsoft.com/office/drawing/2014/main" id="{DD033D8C-FD83-4935-8519-727E3F185A28}"/>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a:extLst>
              <a:ext uri="{FF2B5EF4-FFF2-40B4-BE49-F238E27FC236}">
                <a16:creationId xmlns:a16="http://schemas.microsoft.com/office/drawing/2014/main" id="{A0FBFC7E-BE3F-4FC8-89B1-658D05DBB580}"/>
              </a:ext>
            </a:extLst>
          </p:cNvPr>
          <p:cNvGrpSpPr/>
          <p:nvPr userDrawn="1"/>
        </p:nvGrpSpPr>
        <p:grpSpPr>
          <a:xfrm>
            <a:off x="237423" y="135299"/>
            <a:ext cx="847682" cy="847682"/>
            <a:chOff x="237423" y="135299"/>
            <a:chExt cx="847682" cy="847682"/>
          </a:xfrm>
        </p:grpSpPr>
        <p:sp>
          <p:nvSpPr>
            <p:cNvPr id="83" name="椭圆 82">
              <a:extLst>
                <a:ext uri="{FF2B5EF4-FFF2-40B4-BE49-F238E27FC236}">
                  <a16:creationId xmlns:a16="http://schemas.microsoft.com/office/drawing/2014/main" id="{6E3E64F9-E9EF-4745-B440-D23424BB8703}"/>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a:extLst>
                <a:ext uri="{FF2B5EF4-FFF2-40B4-BE49-F238E27FC236}">
                  <a16:creationId xmlns:a16="http://schemas.microsoft.com/office/drawing/2014/main" id="{6C87D0BF-D3EC-4964-AF60-3D1F1D7D4077}"/>
                </a:ext>
              </a:extLst>
            </p:cNvPr>
            <p:cNvGrpSpPr/>
            <p:nvPr/>
          </p:nvGrpSpPr>
          <p:grpSpPr>
            <a:xfrm>
              <a:off x="293735" y="191234"/>
              <a:ext cx="735058" cy="735811"/>
              <a:chOff x="3497262" y="849313"/>
              <a:chExt cx="4651376" cy="4656138"/>
            </a:xfrm>
            <a:solidFill>
              <a:schemeClr val="accent1"/>
            </a:solidFill>
          </p:grpSpPr>
          <p:sp>
            <p:nvSpPr>
              <p:cNvPr id="85" name="Freeform 7">
                <a:extLst>
                  <a:ext uri="{FF2B5EF4-FFF2-40B4-BE49-F238E27FC236}">
                    <a16:creationId xmlns:a16="http://schemas.microsoft.com/office/drawing/2014/main" id="{0FAA630A-25F4-4E39-8A46-B5756EBEC878}"/>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9">
                <a:extLst>
                  <a:ext uri="{FF2B5EF4-FFF2-40B4-BE49-F238E27FC236}">
                    <a16:creationId xmlns:a16="http://schemas.microsoft.com/office/drawing/2014/main" id="{CB9FC382-D315-4926-BC19-CB3655A574E4}"/>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0">
                <a:extLst>
                  <a:ext uri="{FF2B5EF4-FFF2-40B4-BE49-F238E27FC236}">
                    <a16:creationId xmlns:a16="http://schemas.microsoft.com/office/drawing/2014/main" id="{2EF4FA44-18DD-44BC-85A1-FF62232953C4}"/>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1">
                <a:extLst>
                  <a:ext uri="{FF2B5EF4-FFF2-40B4-BE49-F238E27FC236}">
                    <a16:creationId xmlns:a16="http://schemas.microsoft.com/office/drawing/2014/main" id="{2C8D4B72-88A0-4DCC-A8DF-6EA1318A331A}"/>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2">
                <a:extLst>
                  <a:ext uri="{FF2B5EF4-FFF2-40B4-BE49-F238E27FC236}">
                    <a16:creationId xmlns:a16="http://schemas.microsoft.com/office/drawing/2014/main" id="{DE21D8E3-26D8-4BE7-BAC0-FB1C56270B94}"/>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3">
                <a:extLst>
                  <a:ext uri="{FF2B5EF4-FFF2-40B4-BE49-F238E27FC236}">
                    <a16:creationId xmlns:a16="http://schemas.microsoft.com/office/drawing/2014/main" id="{801C8846-04DB-4190-A303-6B0F2108E77D}"/>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4">
                <a:extLst>
                  <a:ext uri="{FF2B5EF4-FFF2-40B4-BE49-F238E27FC236}">
                    <a16:creationId xmlns:a16="http://schemas.microsoft.com/office/drawing/2014/main" id="{04F56896-89D2-4E02-9320-FADE7E46EB0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5">
                <a:extLst>
                  <a:ext uri="{FF2B5EF4-FFF2-40B4-BE49-F238E27FC236}">
                    <a16:creationId xmlns:a16="http://schemas.microsoft.com/office/drawing/2014/main" id="{11358C19-F136-4660-9AC5-F089F6ACC13A}"/>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6">
                <a:extLst>
                  <a:ext uri="{FF2B5EF4-FFF2-40B4-BE49-F238E27FC236}">
                    <a16:creationId xmlns:a16="http://schemas.microsoft.com/office/drawing/2014/main" id="{2E9A6A28-E2FB-4C74-B8AD-8C9EBF094570}"/>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7">
                <a:extLst>
                  <a:ext uri="{FF2B5EF4-FFF2-40B4-BE49-F238E27FC236}">
                    <a16:creationId xmlns:a16="http://schemas.microsoft.com/office/drawing/2014/main" id="{CC38B499-B6F3-4CEB-B3B5-5B7A4D8318DD}"/>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8">
                <a:extLst>
                  <a:ext uri="{FF2B5EF4-FFF2-40B4-BE49-F238E27FC236}">
                    <a16:creationId xmlns:a16="http://schemas.microsoft.com/office/drawing/2014/main" id="{97EA0193-1A35-49E8-922F-8E1E6B89785E}"/>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9">
                <a:extLst>
                  <a:ext uri="{FF2B5EF4-FFF2-40B4-BE49-F238E27FC236}">
                    <a16:creationId xmlns:a16="http://schemas.microsoft.com/office/drawing/2014/main" id="{342A6D35-921D-4434-8E17-FFBFB6ECC8CA}"/>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0">
                <a:extLst>
                  <a:ext uri="{FF2B5EF4-FFF2-40B4-BE49-F238E27FC236}">
                    <a16:creationId xmlns:a16="http://schemas.microsoft.com/office/drawing/2014/main" id="{5A90669E-A68A-4BE6-BB9D-C3AE8D8AF87B}"/>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1">
                <a:extLst>
                  <a:ext uri="{FF2B5EF4-FFF2-40B4-BE49-F238E27FC236}">
                    <a16:creationId xmlns:a16="http://schemas.microsoft.com/office/drawing/2014/main" id="{ABB29E96-C700-40B7-938C-2A82C04621ED}"/>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2">
                <a:extLst>
                  <a:ext uri="{FF2B5EF4-FFF2-40B4-BE49-F238E27FC236}">
                    <a16:creationId xmlns:a16="http://schemas.microsoft.com/office/drawing/2014/main" id="{374DE00F-983B-4146-A5E5-990BEEB6847A}"/>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3">
                <a:extLst>
                  <a:ext uri="{FF2B5EF4-FFF2-40B4-BE49-F238E27FC236}">
                    <a16:creationId xmlns:a16="http://schemas.microsoft.com/office/drawing/2014/main" id="{121FDA46-8CE1-4785-869D-E004294769DA}"/>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4">
                <a:extLst>
                  <a:ext uri="{FF2B5EF4-FFF2-40B4-BE49-F238E27FC236}">
                    <a16:creationId xmlns:a16="http://schemas.microsoft.com/office/drawing/2014/main" id="{F0FB4093-D7C3-4612-A2C6-C004D88EB591}"/>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5">
                <a:extLst>
                  <a:ext uri="{FF2B5EF4-FFF2-40B4-BE49-F238E27FC236}">
                    <a16:creationId xmlns:a16="http://schemas.microsoft.com/office/drawing/2014/main" id="{3839738A-C478-4083-AB15-49B5F9DC4EB4}"/>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6">
                <a:extLst>
                  <a:ext uri="{FF2B5EF4-FFF2-40B4-BE49-F238E27FC236}">
                    <a16:creationId xmlns:a16="http://schemas.microsoft.com/office/drawing/2014/main" id="{528B2271-7A7F-4F1D-B411-D8BF0E39485F}"/>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7">
                <a:extLst>
                  <a:ext uri="{FF2B5EF4-FFF2-40B4-BE49-F238E27FC236}">
                    <a16:creationId xmlns:a16="http://schemas.microsoft.com/office/drawing/2014/main" id="{8567B9C5-6F1B-4207-845D-92BF6A4AA403}"/>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8">
                <a:extLst>
                  <a:ext uri="{FF2B5EF4-FFF2-40B4-BE49-F238E27FC236}">
                    <a16:creationId xmlns:a16="http://schemas.microsoft.com/office/drawing/2014/main" id="{BF90CAFA-2AF6-4C07-88E0-8A02C9D0379A}"/>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9">
                <a:extLst>
                  <a:ext uri="{FF2B5EF4-FFF2-40B4-BE49-F238E27FC236}">
                    <a16:creationId xmlns:a16="http://schemas.microsoft.com/office/drawing/2014/main" id="{474C04BA-EC23-46CA-8BC2-5C6160C19FDA}"/>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0">
                <a:extLst>
                  <a:ext uri="{FF2B5EF4-FFF2-40B4-BE49-F238E27FC236}">
                    <a16:creationId xmlns:a16="http://schemas.microsoft.com/office/drawing/2014/main" id="{FEDF5026-C8DC-4B08-BA57-3BB7949AE416}"/>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1">
                <a:extLst>
                  <a:ext uri="{FF2B5EF4-FFF2-40B4-BE49-F238E27FC236}">
                    <a16:creationId xmlns:a16="http://schemas.microsoft.com/office/drawing/2014/main" id="{EBF8ADFB-D7E6-473D-9BF5-150172450976}"/>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2">
                <a:extLst>
                  <a:ext uri="{FF2B5EF4-FFF2-40B4-BE49-F238E27FC236}">
                    <a16:creationId xmlns:a16="http://schemas.microsoft.com/office/drawing/2014/main" id="{A9D3F65A-C76E-4A35-B22A-709AF4BA6FEC}"/>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3">
                <a:extLst>
                  <a:ext uri="{FF2B5EF4-FFF2-40B4-BE49-F238E27FC236}">
                    <a16:creationId xmlns:a16="http://schemas.microsoft.com/office/drawing/2014/main" id="{D3898FC6-DEA3-4716-BFB9-4E8C402162B1}"/>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4">
                <a:extLst>
                  <a:ext uri="{FF2B5EF4-FFF2-40B4-BE49-F238E27FC236}">
                    <a16:creationId xmlns:a16="http://schemas.microsoft.com/office/drawing/2014/main" id="{21A987FC-BCEA-453D-89FE-6B09FD94A678}"/>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6">
                <a:extLst>
                  <a:ext uri="{FF2B5EF4-FFF2-40B4-BE49-F238E27FC236}">
                    <a16:creationId xmlns:a16="http://schemas.microsoft.com/office/drawing/2014/main" id="{176B237C-A27F-4F4A-8D5C-39C9E9642BEB}"/>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7">
                <a:extLst>
                  <a:ext uri="{FF2B5EF4-FFF2-40B4-BE49-F238E27FC236}">
                    <a16:creationId xmlns:a16="http://schemas.microsoft.com/office/drawing/2014/main" id="{ED1AA0D4-7D44-47BC-8D4B-724167D246DE}"/>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8">
                <a:extLst>
                  <a:ext uri="{FF2B5EF4-FFF2-40B4-BE49-F238E27FC236}">
                    <a16:creationId xmlns:a16="http://schemas.microsoft.com/office/drawing/2014/main" id="{35CF250E-231A-4F5D-A846-A1A771D7BCCE}"/>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9">
                <a:extLst>
                  <a:ext uri="{FF2B5EF4-FFF2-40B4-BE49-F238E27FC236}">
                    <a16:creationId xmlns:a16="http://schemas.microsoft.com/office/drawing/2014/main" id="{35866ADF-5F22-4B89-AB02-05B8F6B2A2A9}"/>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0">
                <a:extLst>
                  <a:ext uri="{FF2B5EF4-FFF2-40B4-BE49-F238E27FC236}">
                    <a16:creationId xmlns:a16="http://schemas.microsoft.com/office/drawing/2014/main" id="{A0AE03FB-8065-4548-800C-47F71FEB9910}"/>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1">
                <a:extLst>
                  <a:ext uri="{FF2B5EF4-FFF2-40B4-BE49-F238E27FC236}">
                    <a16:creationId xmlns:a16="http://schemas.microsoft.com/office/drawing/2014/main" id="{734E47FE-F046-4A78-AA16-687EA402DA04}"/>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2">
                <a:extLst>
                  <a:ext uri="{FF2B5EF4-FFF2-40B4-BE49-F238E27FC236}">
                    <a16:creationId xmlns:a16="http://schemas.microsoft.com/office/drawing/2014/main" id="{1157A3A9-8F71-4922-9630-D96D0C29A5C0}"/>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3">
                <a:extLst>
                  <a:ext uri="{FF2B5EF4-FFF2-40B4-BE49-F238E27FC236}">
                    <a16:creationId xmlns:a16="http://schemas.microsoft.com/office/drawing/2014/main" id="{F2A72F4B-67BF-4083-91A7-1D5245750DBF}"/>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4">
                <a:extLst>
                  <a:ext uri="{FF2B5EF4-FFF2-40B4-BE49-F238E27FC236}">
                    <a16:creationId xmlns:a16="http://schemas.microsoft.com/office/drawing/2014/main" id="{E77B7711-FDCA-4F86-BB8C-E2AC2BD398AE}"/>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5">
                <a:extLst>
                  <a:ext uri="{FF2B5EF4-FFF2-40B4-BE49-F238E27FC236}">
                    <a16:creationId xmlns:a16="http://schemas.microsoft.com/office/drawing/2014/main" id="{82B54152-DF2F-4091-9FA3-47994BDBC280}"/>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6">
                <a:extLst>
                  <a:ext uri="{FF2B5EF4-FFF2-40B4-BE49-F238E27FC236}">
                    <a16:creationId xmlns:a16="http://schemas.microsoft.com/office/drawing/2014/main" id="{8B9EA9CB-8BFC-432C-8C9A-DF058CA52000}"/>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7">
                <a:extLst>
                  <a:ext uri="{FF2B5EF4-FFF2-40B4-BE49-F238E27FC236}">
                    <a16:creationId xmlns:a16="http://schemas.microsoft.com/office/drawing/2014/main" id="{C2EF741E-73E1-43FA-B8E8-BFB79BC6C7C9}"/>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8">
                <a:extLst>
                  <a:ext uri="{FF2B5EF4-FFF2-40B4-BE49-F238E27FC236}">
                    <a16:creationId xmlns:a16="http://schemas.microsoft.com/office/drawing/2014/main" id="{33CBCE44-E616-4249-982D-7345F02888D0}"/>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5" name="文本占位符 65">
            <a:extLst>
              <a:ext uri="{FF2B5EF4-FFF2-40B4-BE49-F238E27FC236}">
                <a16:creationId xmlns:a16="http://schemas.microsoft.com/office/drawing/2014/main" id="{856BC79B-8F39-484B-8029-3046378FE9F7}"/>
              </a:ext>
            </a:extLst>
          </p:cNvPr>
          <p:cNvSpPr>
            <a:spLocks noGrp="1"/>
          </p:cNvSpPr>
          <p:nvPr>
            <p:ph type="body" idx="15"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3205461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三人介绍">
    <p:spTree>
      <p:nvGrpSpPr>
        <p:cNvPr id="1" name=""/>
        <p:cNvGrpSpPr/>
        <p:nvPr/>
      </p:nvGrpSpPr>
      <p:grpSpPr>
        <a:xfrm>
          <a:off x="0" y="0"/>
          <a:ext cx="0" cy="0"/>
          <a:chOff x="0" y="0"/>
          <a:chExt cx="0" cy="0"/>
        </a:xfrm>
      </p:grpSpPr>
      <p:grpSp>
        <p:nvGrpSpPr>
          <p:cNvPr id="18" name="组合 17">
            <a:extLst>
              <a:ext uri="{FF2B5EF4-FFF2-40B4-BE49-F238E27FC236}">
                <a16:creationId xmlns:a16="http://schemas.microsoft.com/office/drawing/2014/main" id="{575B365E-4485-4899-969D-082C532EF42C}"/>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9" name="Freeform 19">
              <a:extLst>
                <a:ext uri="{FF2B5EF4-FFF2-40B4-BE49-F238E27FC236}">
                  <a16:creationId xmlns:a16="http://schemas.microsoft.com/office/drawing/2014/main" id="{4F691607-D047-4B9E-A274-06456D734FC0}"/>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0">
              <a:extLst>
                <a:ext uri="{FF2B5EF4-FFF2-40B4-BE49-F238E27FC236}">
                  <a16:creationId xmlns:a16="http://schemas.microsoft.com/office/drawing/2014/main" id="{2B3BBCF5-DF7D-4D77-9D9E-DF75DD8515D4}"/>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2">
              <a:extLst>
                <a:ext uri="{FF2B5EF4-FFF2-40B4-BE49-F238E27FC236}">
                  <a16:creationId xmlns:a16="http://schemas.microsoft.com/office/drawing/2014/main" id="{D7F88F7D-9A16-43E8-8BC2-DB0F2FA50789}"/>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3">
              <a:extLst>
                <a:ext uri="{FF2B5EF4-FFF2-40B4-BE49-F238E27FC236}">
                  <a16:creationId xmlns:a16="http://schemas.microsoft.com/office/drawing/2014/main" id="{F725189C-18DB-488F-AD32-3FBE05F4F064}"/>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4">
              <a:extLst>
                <a:ext uri="{FF2B5EF4-FFF2-40B4-BE49-F238E27FC236}">
                  <a16:creationId xmlns:a16="http://schemas.microsoft.com/office/drawing/2014/main" id="{4BF17168-410A-42DF-9ED7-AB391CAA16A7}"/>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5">
              <a:extLst>
                <a:ext uri="{FF2B5EF4-FFF2-40B4-BE49-F238E27FC236}">
                  <a16:creationId xmlns:a16="http://schemas.microsoft.com/office/drawing/2014/main" id="{75F0D723-81C2-40CE-B170-8E9F3CE101C3}"/>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6">
              <a:extLst>
                <a:ext uri="{FF2B5EF4-FFF2-40B4-BE49-F238E27FC236}">
                  <a16:creationId xmlns:a16="http://schemas.microsoft.com/office/drawing/2014/main" id="{883D534A-8519-417C-897D-1262AF50651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1">
              <a:extLst>
                <a:ext uri="{FF2B5EF4-FFF2-40B4-BE49-F238E27FC236}">
                  <a16:creationId xmlns:a16="http://schemas.microsoft.com/office/drawing/2014/main" id="{3F9524DA-F43B-48B7-88AD-8358967FF212}"/>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3">
              <a:extLst>
                <a:ext uri="{FF2B5EF4-FFF2-40B4-BE49-F238E27FC236}">
                  <a16:creationId xmlns:a16="http://schemas.microsoft.com/office/drawing/2014/main" id="{AE044835-922E-4081-ACF8-DC975A0D0A92}"/>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5">
              <a:extLst>
                <a:ext uri="{FF2B5EF4-FFF2-40B4-BE49-F238E27FC236}">
                  <a16:creationId xmlns:a16="http://schemas.microsoft.com/office/drawing/2014/main" id="{BCEC684E-8E8B-44F8-9D3C-9D012AEFD661}"/>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6">
              <a:extLst>
                <a:ext uri="{FF2B5EF4-FFF2-40B4-BE49-F238E27FC236}">
                  <a16:creationId xmlns:a16="http://schemas.microsoft.com/office/drawing/2014/main" id="{F3AD3879-F506-4497-BAC8-834458A4E893}"/>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8">
              <a:extLst>
                <a:ext uri="{FF2B5EF4-FFF2-40B4-BE49-F238E27FC236}">
                  <a16:creationId xmlns:a16="http://schemas.microsoft.com/office/drawing/2014/main" id="{A9E8448F-161C-4AA5-A2FB-B652140480BA}"/>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9">
              <a:extLst>
                <a:ext uri="{FF2B5EF4-FFF2-40B4-BE49-F238E27FC236}">
                  <a16:creationId xmlns:a16="http://schemas.microsoft.com/office/drawing/2014/main" id="{B058C80E-3E09-4086-91B1-938C07327321}"/>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40">
              <a:extLst>
                <a:ext uri="{FF2B5EF4-FFF2-40B4-BE49-F238E27FC236}">
                  <a16:creationId xmlns:a16="http://schemas.microsoft.com/office/drawing/2014/main" id="{6E7284BC-807B-45D0-9BDC-4EA1932FCDE8}"/>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EEDE9C44-89A3-410A-AC08-EC3C02EFA579}"/>
              </a:ext>
            </a:extLst>
          </p:cNvPr>
          <p:cNvSpPr>
            <a:spLocks noGrp="1"/>
          </p:cNvSpPr>
          <p:nvPr>
            <p:ph type="dt" sz="half" idx="10"/>
          </p:nvPr>
        </p:nvSpPr>
        <p:spPr/>
        <p:txBody>
          <a:bodyPr/>
          <a:lstStyle/>
          <a:p>
            <a:fld id="{DD96C455-D181-459A-8014-67AAEFFCA7C2}" type="datetimeFigureOut">
              <a:rPr lang="zh-CN" altLang="en-US" smtClean="0"/>
              <a:t>2024/12/19</a:t>
            </a:fld>
            <a:endParaRPr lang="zh-CN" altLang="en-US"/>
          </a:p>
        </p:txBody>
      </p:sp>
      <p:sp>
        <p:nvSpPr>
          <p:cNvPr id="4" name="页脚占位符 3">
            <a:extLst>
              <a:ext uri="{FF2B5EF4-FFF2-40B4-BE49-F238E27FC236}">
                <a16:creationId xmlns:a16="http://schemas.microsoft.com/office/drawing/2014/main" id="{87874B06-1C90-48DE-9422-75119484D0E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EC235D1-D3E2-4BEF-B903-43B328EDA9AB}"/>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9" name="任意多边形: 形状 8">
            <a:extLst>
              <a:ext uri="{FF2B5EF4-FFF2-40B4-BE49-F238E27FC236}">
                <a16:creationId xmlns:a16="http://schemas.microsoft.com/office/drawing/2014/main" id="{B3132F67-88B4-4450-AE02-17E56801FE78}"/>
              </a:ext>
            </a:extLst>
          </p:cNvPr>
          <p:cNvSpPr/>
          <p:nvPr userDrawn="1"/>
        </p:nvSpPr>
        <p:spPr>
          <a:xfrm>
            <a:off x="1175646" y="1134201"/>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任意多边形: 形状 9">
            <a:extLst>
              <a:ext uri="{FF2B5EF4-FFF2-40B4-BE49-F238E27FC236}">
                <a16:creationId xmlns:a16="http://schemas.microsoft.com/office/drawing/2014/main" id="{09F61FC3-D69D-43A0-BD89-632D21887442}"/>
              </a:ext>
            </a:extLst>
          </p:cNvPr>
          <p:cNvSpPr/>
          <p:nvPr userDrawn="1"/>
        </p:nvSpPr>
        <p:spPr>
          <a:xfrm>
            <a:off x="4601109" y="1129189"/>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任意多边形: 形状 10">
            <a:extLst>
              <a:ext uri="{FF2B5EF4-FFF2-40B4-BE49-F238E27FC236}">
                <a16:creationId xmlns:a16="http://schemas.microsoft.com/office/drawing/2014/main" id="{03212206-7059-4EE3-BA15-9BE27E629DDC}"/>
              </a:ext>
            </a:extLst>
          </p:cNvPr>
          <p:cNvSpPr/>
          <p:nvPr userDrawn="1"/>
        </p:nvSpPr>
        <p:spPr>
          <a:xfrm>
            <a:off x="8026573" y="1129189"/>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椭圆 11">
            <a:extLst>
              <a:ext uri="{FF2B5EF4-FFF2-40B4-BE49-F238E27FC236}">
                <a16:creationId xmlns:a16="http://schemas.microsoft.com/office/drawing/2014/main" id="{DDC176ED-3D39-4255-82B4-C94FCDA1275D}"/>
              </a:ext>
            </a:extLst>
          </p:cNvPr>
          <p:cNvSpPr/>
          <p:nvPr userDrawn="1"/>
        </p:nvSpPr>
        <p:spPr>
          <a:xfrm>
            <a:off x="3746818"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椭圆 12">
            <a:extLst>
              <a:ext uri="{FF2B5EF4-FFF2-40B4-BE49-F238E27FC236}">
                <a16:creationId xmlns:a16="http://schemas.microsoft.com/office/drawing/2014/main" id="{A3EB502E-1B6A-4D57-AFE0-2F165DA2AE71}"/>
              </a:ext>
            </a:extLst>
          </p:cNvPr>
          <p:cNvSpPr/>
          <p:nvPr userDrawn="1"/>
        </p:nvSpPr>
        <p:spPr>
          <a:xfrm>
            <a:off x="7241893"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椭圆 13">
            <a:extLst>
              <a:ext uri="{FF2B5EF4-FFF2-40B4-BE49-F238E27FC236}">
                <a16:creationId xmlns:a16="http://schemas.microsoft.com/office/drawing/2014/main" id="{76A99F11-7D6F-47D1-9EE2-73E49542C021}"/>
              </a:ext>
            </a:extLst>
          </p:cNvPr>
          <p:cNvSpPr/>
          <p:nvPr userDrawn="1"/>
        </p:nvSpPr>
        <p:spPr>
          <a:xfrm>
            <a:off x="10597745"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图片占位符 16">
            <a:extLst>
              <a:ext uri="{FF2B5EF4-FFF2-40B4-BE49-F238E27FC236}">
                <a16:creationId xmlns:a16="http://schemas.microsoft.com/office/drawing/2014/main" id="{963ADA0D-813F-4CAC-8E6E-A1619F94C1D6}"/>
              </a:ext>
            </a:extLst>
          </p:cNvPr>
          <p:cNvSpPr>
            <a:spLocks noGrp="1"/>
          </p:cNvSpPr>
          <p:nvPr>
            <p:ph type="pic" sz="quarter" idx="13"/>
          </p:nvPr>
        </p:nvSpPr>
        <p:spPr>
          <a:xfrm>
            <a:off x="1315435" y="1283230"/>
            <a:ext cx="2318937" cy="2319805"/>
          </a:xfrm>
          <a:prstGeom prst="ellipse">
            <a:avLst/>
          </a:prstGeom>
        </p:spPr>
        <p:txBody>
          <a:bodyPr/>
          <a:lstStyle/>
          <a:p>
            <a:endParaRPr lang="zh-CN" altLang="en-US"/>
          </a:p>
        </p:txBody>
      </p:sp>
      <p:sp>
        <p:nvSpPr>
          <p:cNvPr id="16" name="图片占位符 16">
            <a:extLst>
              <a:ext uri="{FF2B5EF4-FFF2-40B4-BE49-F238E27FC236}">
                <a16:creationId xmlns:a16="http://schemas.microsoft.com/office/drawing/2014/main" id="{9FAB6907-0D84-4C41-8A4D-8E0C7181FF27}"/>
              </a:ext>
            </a:extLst>
          </p:cNvPr>
          <p:cNvSpPr>
            <a:spLocks noGrp="1"/>
          </p:cNvSpPr>
          <p:nvPr>
            <p:ph type="pic" sz="quarter" idx="14"/>
          </p:nvPr>
        </p:nvSpPr>
        <p:spPr>
          <a:xfrm>
            <a:off x="4745356" y="1283230"/>
            <a:ext cx="2318937" cy="2319805"/>
          </a:xfrm>
          <a:prstGeom prst="ellipse">
            <a:avLst/>
          </a:prstGeom>
        </p:spPr>
        <p:txBody>
          <a:bodyPr/>
          <a:lstStyle/>
          <a:p>
            <a:endParaRPr lang="zh-CN" altLang="en-US"/>
          </a:p>
        </p:txBody>
      </p:sp>
      <p:sp>
        <p:nvSpPr>
          <p:cNvPr id="17" name="图片占位符 16">
            <a:extLst>
              <a:ext uri="{FF2B5EF4-FFF2-40B4-BE49-F238E27FC236}">
                <a16:creationId xmlns:a16="http://schemas.microsoft.com/office/drawing/2014/main" id="{1038B5F2-5256-4AFD-8D69-ED6303ACD1CB}"/>
              </a:ext>
            </a:extLst>
          </p:cNvPr>
          <p:cNvSpPr>
            <a:spLocks noGrp="1"/>
          </p:cNvSpPr>
          <p:nvPr>
            <p:ph type="pic" sz="quarter" idx="15"/>
          </p:nvPr>
        </p:nvSpPr>
        <p:spPr>
          <a:xfrm>
            <a:off x="8175278" y="1283230"/>
            <a:ext cx="2318937" cy="2319805"/>
          </a:xfrm>
          <a:prstGeom prst="ellipse">
            <a:avLst/>
          </a:prstGeom>
        </p:spPr>
        <p:txBody>
          <a:bodyPr/>
          <a:lstStyle/>
          <a:p>
            <a:endParaRPr lang="zh-CN" altLang="en-US"/>
          </a:p>
        </p:txBody>
      </p:sp>
      <p:sp>
        <p:nvSpPr>
          <p:cNvPr id="33" name="文本框 32">
            <a:extLst>
              <a:ext uri="{FF2B5EF4-FFF2-40B4-BE49-F238E27FC236}">
                <a16:creationId xmlns:a16="http://schemas.microsoft.com/office/drawing/2014/main" id="{8A07D026-E51E-4C26-A966-BEC534E00650}"/>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0" name="矩形: 圆角 79">
            <a:extLst>
              <a:ext uri="{FF2B5EF4-FFF2-40B4-BE49-F238E27FC236}">
                <a16:creationId xmlns:a16="http://schemas.microsoft.com/office/drawing/2014/main" id="{324DE871-CB40-4CF0-AEF0-5281E42ECF5D}"/>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1" name="组合 80">
            <a:extLst>
              <a:ext uri="{FF2B5EF4-FFF2-40B4-BE49-F238E27FC236}">
                <a16:creationId xmlns:a16="http://schemas.microsoft.com/office/drawing/2014/main" id="{D5F731EE-FE89-49B4-B861-A36617384AE1}"/>
              </a:ext>
            </a:extLst>
          </p:cNvPr>
          <p:cNvGrpSpPr/>
          <p:nvPr userDrawn="1"/>
        </p:nvGrpSpPr>
        <p:grpSpPr>
          <a:xfrm>
            <a:off x="237423" y="135299"/>
            <a:ext cx="847682" cy="847682"/>
            <a:chOff x="237423" y="135299"/>
            <a:chExt cx="847682" cy="847682"/>
          </a:xfrm>
        </p:grpSpPr>
        <p:sp>
          <p:nvSpPr>
            <p:cNvPr id="82" name="椭圆 81">
              <a:extLst>
                <a:ext uri="{FF2B5EF4-FFF2-40B4-BE49-F238E27FC236}">
                  <a16:creationId xmlns:a16="http://schemas.microsoft.com/office/drawing/2014/main" id="{41701585-E658-4EB0-A1EB-3D95843CB71E}"/>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a:extLst>
                <a:ext uri="{FF2B5EF4-FFF2-40B4-BE49-F238E27FC236}">
                  <a16:creationId xmlns:a16="http://schemas.microsoft.com/office/drawing/2014/main" id="{0649AB8A-9D43-40B3-8BD5-8FD0CC693653}"/>
                </a:ext>
              </a:extLst>
            </p:cNvPr>
            <p:cNvGrpSpPr/>
            <p:nvPr/>
          </p:nvGrpSpPr>
          <p:grpSpPr>
            <a:xfrm>
              <a:off x="293735" y="191234"/>
              <a:ext cx="735058" cy="735811"/>
              <a:chOff x="3497262" y="849313"/>
              <a:chExt cx="4651376" cy="4656138"/>
            </a:xfrm>
            <a:solidFill>
              <a:schemeClr val="accent1"/>
            </a:solidFill>
          </p:grpSpPr>
          <p:sp>
            <p:nvSpPr>
              <p:cNvPr id="84" name="Freeform 7">
                <a:extLst>
                  <a:ext uri="{FF2B5EF4-FFF2-40B4-BE49-F238E27FC236}">
                    <a16:creationId xmlns:a16="http://schemas.microsoft.com/office/drawing/2014/main" id="{AC79949B-2EE0-4BA3-AB9A-5A0CF34F03FB}"/>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9">
                <a:extLst>
                  <a:ext uri="{FF2B5EF4-FFF2-40B4-BE49-F238E27FC236}">
                    <a16:creationId xmlns:a16="http://schemas.microsoft.com/office/drawing/2014/main" id="{3B1671D5-9BD9-4636-9FDF-5A5BEBF59B82}"/>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0">
                <a:extLst>
                  <a:ext uri="{FF2B5EF4-FFF2-40B4-BE49-F238E27FC236}">
                    <a16:creationId xmlns:a16="http://schemas.microsoft.com/office/drawing/2014/main" id="{0D5000DF-DF88-4D50-AFA4-A905FE854AA0}"/>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1">
                <a:extLst>
                  <a:ext uri="{FF2B5EF4-FFF2-40B4-BE49-F238E27FC236}">
                    <a16:creationId xmlns:a16="http://schemas.microsoft.com/office/drawing/2014/main" id="{1518384C-6D3B-42EF-91D6-442B6B626BD7}"/>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2">
                <a:extLst>
                  <a:ext uri="{FF2B5EF4-FFF2-40B4-BE49-F238E27FC236}">
                    <a16:creationId xmlns:a16="http://schemas.microsoft.com/office/drawing/2014/main" id="{59FCF378-0186-44BF-A4AC-EB4EF0579B98}"/>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3">
                <a:extLst>
                  <a:ext uri="{FF2B5EF4-FFF2-40B4-BE49-F238E27FC236}">
                    <a16:creationId xmlns:a16="http://schemas.microsoft.com/office/drawing/2014/main" id="{39E4463E-3A5F-474B-ABBE-86F9DF2A070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4">
                <a:extLst>
                  <a:ext uri="{FF2B5EF4-FFF2-40B4-BE49-F238E27FC236}">
                    <a16:creationId xmlns:a16="http://schemas.microsoft.com/office/drawing/2014/main" id="{11A6493C-D1BD-441F-AA85-99E7CAAAB3D1}"/>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5">
                <a:extLst>
                  <a:ext uri="{FF2B5EF4-FFF2-40B4-BE49-F238E27FC236}">
                    <a16:creationId xmlns:a16="http://schemas.microsoft.com/office/drawing/2014/main" id="{236FC87A-D6CB-418B-87A9-489570E3D3A5}"/>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6">
                <a:extLst>
                  <a:ext uri="{FF2B5EF4-FFF2-40B4-BE49-F238E27FC236}">
                    <a16:creationId xmlns:a16="http://schemas.microsoft.com/office/drawing/2014/main" id="{5E3C66AE-2B48-403B-9823-C77556A75234}"/>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7">
                <a:extLst>
                  <a:ext uri="{FF2B5EF4-FFF2-40B4-BE49-F238E27FC236}">
                    <a16:creationId xmlns:a16="http://schemas.microsoft.com/office/drawing/2014/main" id="{95564AFB-67D9-4688-A183-4FF83F5F80AA}"/>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8">
                <a:extLst>
                  <a:ext uri="{FF2B5EF4-FFF2-40B4-BE49-F238E27FC236}">
                    <a16:creationId xmlns:a16="http://schemas.microsoft.com/office/drawing/2014/main" id="{6734539B-D8C6-4CA1-B3F4-7532E62D9D0B}"/>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9">
                <a:extLst>
                  <a:ext uri="{FF2B5EF4-FFF2-40B4-BE49-F238E27FC236}">
                    <a16:creationId xmlns:a16="http://schemas.microsoft.com/office/drawing/2014/main" id="{55FC6D35-23DF-4634-B00D-F2DEEC91A662}"/>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0">
                <a:extLst>
                  <a:ext uri="{FF2B5EF4-FFF2-40B4-BE49-F238E27FC236}">
                    <a16:creationId xmlns:a16="http://schemas.microsoft.com/office/drawing/2014/main" id="{9705F0A1-1B0E-443B-87C3-E9ACBB8BEFB2}"/>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1">
                <a:extLst>
                  <a:ext uri="{FF2B5EF4-FFF2-40B4-BE49-F238E27FC236}">
                    <a16:creationId xmlns:a16="http://schemas.microsoft.com/office/drawing/2014/main" id="{52B5B386-40B0-4ECC-B4BC-56C205A5F8C9}"/>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2">
                <a:extLst>
                  <a:ext uri="{FF2B5EF4-FFF2-40B4-BE49-F238E27FC236}">
                    <a16:creationId xmlns:a16="http://schemas.microsoft.com/office/drawing/2014/main" id="{BD8AAB02-2BC4-4E81-8446-09BCC2C363AE}"/>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3">
                <a:extLst>
                  <a:ext uri="{FF2B5EF4-FFF2-40B4-BE49-F238E27FC236}">
                    <a16:creationId xmlns:a16="http://schemas.microsoft.com/office/drawing/2014/main" id="{F9A2C6D6-942A-493B-B4D0-BE32552F4015}"/>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4">
                <a:extLst>
                  <a:ext uri="{FF2B5EF4-FFF2-40B4-BE49-F238E27FC236}">
                    <a16:creationId xmlns:a16="http://schemas.microsoft.com/office/drawing/2014/main" id="{836EB190-BD3D-4C44-AEAB-38413C2678EE}"/>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5">
                <a:extLst>
                  <a:ext uri="{FF2B5EF4-FFF2-40B4-BE49-F238E27FC236}">
                    <a16:creationId xmlns:a16="http://schemas.microsoft.com/office/drawing/2014/main" id="{2B16C0AF-752D-4116-A64E-CABF830227B3}"/>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6">
                <a:extLst>
                  <a:ext uri="{FF2B5EF4-FFF2-40B4-BE49-F238E27FC236}">
                    <a16:creationId xmlns:a16="http://schemas.microsoft.com/office/drawing/2014/main" id="{6AFCD970-347B-48BE-A23D-9FFC5F026740}"/>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7">
                <a:extLst>
                  <a:ext uri="{FF2B5EF4-FFF2-40B4-BE49-F238E27FC236}">
                    <a16:creationId xmlns:a16="http://schemas.microsoft.com/office/drawing/2014/main" id="{688214F6-BCE4-47A8-B019-95C236C2304A}"/>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8">
                <a:extLst>
                  <a:ext uri="{FF2B5EF4-FFF2-40B4-BE49-F238E27FC236}">
                    <a16:creationId xmlns:a16="http://schemas.microsoft.com/office/drawing/2014/main" id="{EDF0FB1C-E092-4E26-8867-6E4CFCFCE9AA}"/>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9">
                <a:extLst>
                  <a:ext uri="{FF2B5EF4-FFF2-40B4-BE49-F238E27FC236}">
                    <a16:creationId xmlns:a16="http://schemas.microsoft.com/office/drawing/2014/main" id="{2022620D-14B9-4A60-B6FD-FC1B079DB017}"/>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30">
                <a:extLst>
                  <a:ext uri="{FF2B5EF4-FFF2-40B4-BE49-F238E27FC236}">
                    <a16:creationId xmlns:a16="http://schemas.microsoft.com/office/drawing/2014/main" id="{3FA521CF-380E-4A2F-96BC-4470C80EE40C}"/>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1">
                <a:extLst>
                  <a:ext uri="{FF2B5EF4-FFF2-40B4-BE49-F238E27FC236}">
                    <a16:creationId xmlns:a16="http://schemas.microsoft.com/office/drawing/2014/main" id="{9CAD1B5B-CA69-4A09-A485-729DD524B89D}"/>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2">
                <a:extLst>
                  <a:ext uri="{FF2B5EF4-FFF2-40B4-BE49-F238E27FC236}">
                    <a16:creationId xmlns:a16="http://schemas.microsoft.com/office/drawing/2014/main" id="{5022200F-0F00-4A8C-AF6A-71DB6252BA6B}"/>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3">
                <a:extLst>
                  <a:ext uri="{FF2B5EF4-FFF2-40B4-BE49-F238E27FC236}">
                    <a16:creationId xmlns:a16="http://schemas.microsoft.com/office/drawing/2014/main" id="{4265A43C-D6A1-4C52-A183-7DA7A224C7B2}"/>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4">
                <a:extLst>
                  <a:ext uri="{FF2B5EF4-FFF2-40B4-BE49-F238E27FC236}">
                    <a16:creationId xmlns:a16="http://schemas.microsoft.com/office/drawing/2014/main" id="{2F9BAAC9-169C-4636-99A2-A29405CB7AE8}"/>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6">
                <a:extLst>
                  <a:ext uri="{FF2B5EF4-FFF2-40B4-BE49-F238E27FC236}">
                    <a16:creationId xmlns:a16="http://schemas.microsoft.com/office/drawing/2014/main" id="{3D446494-4ADA-4A53-853C-65AC691414B7}"/>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7">
                <a:extLst>
                  <a:ext uri="{FF2B5EF4-FFF2-40B4-BE49-F238E27FC236}">
                    <a16:creationId xmlns:a16="http://schemas.microsoft.com/office/drawing/2014/main" id="{8A5B20CC-4E29-47C0-A82D-DAC1DA70AE06}"/>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8">
                <a:extLst>
                  <a:ext uri="{FF2B5EF4-FFF2-40B4-BE49-F238E27FC236}">
                    <a16:creationId xmlns:a16="http://schemas.microsoft.com/office/drawing/2014/main" id="{0CD61C8F-4725-4F5B-98EC-086F36315490}"/>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9">
                <a:extLst>
                  <a:ext uri="{FF2B5EF4-FFF2-40B4-BE49-F238E27FC236}">
                    <a16:creationId xmlns:a16="http://schemas.microsoft.com/office/drawing/2014/main" id="{55430D2F-BCA1-4B7D-B70E-2E3548D75216}"/>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50">
                <a:extLst>
                  <a:ext uri="{FF2B5EF4-FFF2-40B4-BE49-F238E27FC236}">
                    <a16:creationId xmlns:a16="http://schemas.microsoft.com/office/drawing/2014/main" id="{8ECCC7EE-2484-485A-A226-CE8D4AD92119}"/>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1">
                <a:extLst>
                  <a:ext uri="{FF2B5EF4-FFF2-40B4-BE49-F238E27FC236}">
                    <a16:creationId xmlns:a16="http://schemas.microsoft.com/office/drawing/2014/main" id="{591A7532-CE9C-4119-946F-4EBD7C030899}"/>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2">
                <a:extLst>
                  <a:ext uri="{FF2B5EF4-FFF2-40B4-BE49-F238E27FC236}">
                    <a16:creationId xmlns:a16="http://schemas.microsoft.com/office/drawing/2014/main" id="{92486D16-501D-4DF1-829B-E3CDF3E7D9C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3">
                <a:extLst>
                  <a:ext uri="{FF2B5EF4-FFF2-40B4-BE49-F238E27FC236}">
                    <a16:creationId xmlns:a16="http://schemas.microsoft.com/office/drawing/2014/main" id="{987B2A02-9D69-413C-A417-E5D24D6596BE}"/>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4">
                <a:extLst>
                  <a:ext uri="{FF2B5EF4-FFF2-40B4-BE49-F238E27FC236}">
                    <a16:creationId xmlns:a16="http://schemas.microsoft.com/office/drawing/2014/main" id="{9F62D97C-A2D2-4045-B9E6-F61E00174429}"/>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5">
                <a:extLst>
                  <a:ext uri="{FF2B5EF4-FFF2-40B4-BE49-F238E27FC236}">
                    <a16:creationId xmlns:a16="http://schemas.microsoft.com/office/drawing/2014/main" id="{EE85599A-1CB7-42ED-A5AC-EFBFE38A70FF}"/>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6">
                <a:extLst>
                  <a:ext uri="{FF2B5EF4-FFF2-40B4-BE49-F238E27FC236}">
                    <a16:creationId xmlns:a16="http://schemas.microsoft.com/office/drawing/2014/main" id="{BF9C2111-16F1-405F-B096-DFFB7902858A}"/>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7">
                <a:extLst>
                  <a:ext uri="{FF2B5EF4-FFF2-40B4-BE49-F238E27FC236}">
                    <a16:creationId xmlns:a16="http://schemas.microsoft.com/office/drawing/2014/main" id="{874F5082-F5D4-400A-943E-3CAF9998A835}"/>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8">
                <a:extLst>
                  <a:ext uri="{FF2B5EF4-FFF2-40B4-BE49-F238E27FC236}">
                    <a16:creationId xmlns:a16="http://schemas.microsoft.com/office/drawing/2014/main" id="{C8CFA897-E05B-4B76-A072-A74DA75E046B}"/>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4" name="文本占位符 65">
            <a:extLst>
              <a:ext uri="{FF2B5EF4-FFF2-40B4-BE49-F238E27FC236}">
                <a16:creationId xmlns:a16="http://schemas.microsoft.com/office/drawing/2014/main" id="{34FDB319-B581-4254-83C4-18EDB0CD6030}"/>
              </a:ext>
            </a:extLst>
          </p:cNvPr>
          <p:cNvSpPr>
            <a:spLocks noGrp="1"/>
          </p:cNvSpPr>
          <p:nvPr>
            <p:ph type="body" idx="16"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23123764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多人介绍">
    <p:spTree>
      <p:nvGrpSpPr>
        <p:cNvPr id="1" name=""/>
        <p:cNvGrpSpPr/>
        <p:nvPr/>
      </p:nvGrpSpPr>
      <p:grpSpPr>
        <a:xfrm>
          <a:off x="0" y="0"/>
          <a:ext cx="0" cy="0"/>
          <a:chOff x="0" y="0"/>
          <a:chExt cx="0" cy="0"/>
        </a:xfrm>
      </p:grpSpPr>
      <p:grpSp>
        <p:nvGrpSpPr>
          <p:cNvPr id="27" name="组合 26">
            <a:extLst>
              <a:ext uri="{FF2B5EF4-FFF2-40B4-BE49-F238E27FC236}">
                <a16:creationId xmlns:a16="http://schemas.microsoft.com/office/drawing/2014/main" id="{0CCB688E-D063-420B-96D7-23B6DFF124A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8" name="Freeform 19">
              <a:extLst>
                <a:ext uri="{FF2B5EF4-FFF2-40B4-BE49-F238E27FC236}">
                  <a16:creationId xmlns:a16="http://schemas.microsoft.com/office/drawing/2014/main" id="{C8B76147-23CD-4C55-B76E-7F3532CED47F}"/>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20">
              <a:extLst>
                <a:ext uri="{FF2B5EF4-FFF2-40B4-BE49-F238E27FC236}">
                  <a16:creationId xmlns:a16="http://schemas.microsoft.com/office/drawing/2014/main" id="{12AF45E5-429F-400A-ABAD-D272C5AEF725}"/>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22">
              <a:extLst>
                <a:ext uri="{FF2B5EF4-FFF2-40B4-BE49-F238E27FC236}">
                  <a16:creationId xmlns:a16="http://schemas.microsoft.com/office/drawing/2014/main" id="{D35B0EAD-B1F4-457D-9AFD-DC066F8FC647}"/>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23">
              <a:extLst>
                <a:ext uri="{FF2B5EF4-FFF2-40B4-BE49-F238E27FC236}">
                  <a16:creationId xmlns:a16="http://schemas.microsoft.com/office/drawing/2014/main" id="{86DBEC3F-973B-4262-BA66-757DE1FC2465}"/>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24">
              <a:extLst>
                <a:ext uri="{FF2B5EF4-FFF2-40B4-BE49-F238E27FC236}">
                  <a16:creationId xmlns:a16="http://schemas.microsoft.com/office/drawing/2014/main" id="{BD0B0387-48EB-4297-8924-D46B0D46BBF6}"/>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25">
              <a:extLst>
                <a:ext uri="{FF2B5EF4-FFF2-40B4-BE49-F238E27FC236}">
                  <a16:creationId xmlns:a16="http://schemas.microsoft.com/office/drawing/2014/main" id="{790A3AD9-13BD-4188-AA74-8E944EBFF36F}"/>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4" name="Freeform 26">
              <a:extLst>
                <a:ext uri="{FF2B5EF4-FFF2-40B4-BE49-F238E27FC236}">
                  <a16:creationId xmlns:a16="http://schemas.microsoft.com/office/drawing/2014/main" id="{0505DB5D-709C-486F-B1F9-A14AAB84CFB8}"/>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5" name="Freeform 31">
              <a:extLst>
                <a:ext uri="{FF2B5EF4-FFF2-40B4-BE49-F238E27FC236}">
                  <a16:creationId xmlns:a16="http://schemas.microsoft.com/office/drawing/2014/main" id="{35781227-3C76-4A24-AAE7-4EFADC8CD1A4}"/>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6" name="Freeform 33">
              <a:extLst>
                <a:ext uri="{FF2B5EF4-FFF2-40B4-BE49-F238E27FC236}">
                  <a16:creationId xmlns:a16="http://schemas.microsoft.com/office/drawing/2014/main" id="{73D0359C-643B-4BFE-8781-62B1C1626FDD}"/>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35">
              <a:extLst>
                <a:ext uri="{FF2B5EF4-FFF2-40B4-BE49-F238E27FC236}">
                  <a16:creationId xmlns:a16="http://schemas.microsoft.com/office/drawing/2014/main" id="{CD560938-CDD0-42A0-B9C1-3661584119D1}"/>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8" name="Freeform 36">
              <a:extLst>
                <a:ext uri="{FF2B5EF4-FFF2-40B4-BE49-F238E27FC236}">
                  <a16:creationId xmlns:a16="http://schemas.microsoft.com/office/drawing/2014/main" id="{7DA4401F-49A9-44B5-B683-52AEFC4E5C89}"/>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9" name="Freeform 38">
              <a:extLst>
                <a:ext uri="{FF2B5EF4-FFF2-40B4-BE49-F238E27FC236}">
                  <a16:creationId xmlns:a16="http://schemas.microsoft.com/office/drawing/2014/main" id="{63FC94C1-03A5-4159-9EB7-2FE845A87B5D}"/>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0" name="Freeform 39">
              <a:extLst>
                <a:ext uri="{FF2B5EF4-FFF2-40B4-BE49-F238E27FC236}">
                  <a16:creationId xmlns:a16="http://schemas.microsoft.com/office/drawing/2014/main" id="{6110AD79-CA33-4798-AEE1-6060000DA6E9}"/>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1" name="Freeform 40">
              <a:extLst>
                <a:ext uri="{FF2B5EF4-FFF2-40B4-BE49-F238E27FC236}">
                  <a16:creationId xmlns:a16="http://schemas.microsoft.com/office/drawing/2014/main" id="{23AD98FB-1E6D-4DC9-A5F9-9F70A0549B4A}"/>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23" name="泪滴形 22">
            <a:extLst>
              <a:ext uri="{FF2B5EF4-FFF2-40B4-BE49-F238E27FC236}">
                <a16:creationId xmlns:a16="http://schemas.microsoft.com/office/drawing/2014/main" id="{971D84E5-D446-469E-ADA9-9E4DA7D5DB2D}"/>
              </a:ext>
            </a:extLst>
          </p:cNvPr>
          <p:cNvSpPr/>
          <p:nvPr userDrawn="1"/>
        </p:nvSpPr>
        <p:spPr>
          <a:xfrm flipH="1" flipV="1">
            <a:off x="6231956" y="1325419"/>
            <a:ext cx="2284692" cy="2284692"/>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泪滴形 23">
            <a:extLst>
              <a:ext uri="{FF2B5EF4-FFF2-40B4-BE49-F238E27FC236}">
                <a16:creationId xmlns:a16="http://schemas.microsoft.com/office/drawing/2014/main" id="{F4900B30-7AF1-472F-BA8F-B615B5BB0992}"/>
              </a:ext>
            </a:extLst>
          </p:cNvPr>
          <p:cNvSpPr/>
          <p:nvPr userDrawn="1"/>
        </p:nvSpPr>
        <p:spPr>
          <a:xfrm flipV="1">
            <a:off x="3836026" y="1325419"/>
            <a:ext cx="2284691" cy="2284691"/>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泪滴形 20">
            <a:extLst>
              <a:ext uri="{FF2B5EF4-FFF2-40B4-BE49-F238E27FC236}">
                <a16:creationId xmlns:a16="http://schemas.microsoft.com/office/drawing/2014/main" id="{49DEA0D9-5054-489D-884C-A0181300E3AC}"/>
              </a:ext>
            </a:extLst>
          </p:cNvPr>
          <p:cNvSpPr/>
          <p:nvPr userDrawn="1"/>
        </p:nvSpPr>
        <p:spPr>
          <a:xfrm flipH="1">
            <a:off x="6231956" y="3712424"/>
            <a:ext cx="2284692" cy="2284692"/>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泪滴形 18">
            <a:extLst>
              <a:ext uri="{FF2B5EF4-FFF2-40B4-BE49-F238E27FC236}">
                <a16:creationId xmlns:a16="http://schemas.microsoft.com/office/drawing/2014/main" id="{B36FFFE9-8962-404E-82A4-617D891C2971}"/>
              </a:ext>
            </a:extLst>
          </p:cNvPr>
          <p:cNvSpPr/>
          <p:nvPr userDrawn="1"/>
        </p:nvSpPr>
        <p:spPr>
          <a:xfrm>
            <a:off x="3836024" y="3712424"/>
            <a:ext cx="2284693" cy="2284693"/>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日期占位符 2">
            <a:extLst>
              <a:ext uri="{FF2B5EF4-FFF2-40B4-BE49-F238E27FC236}">
                <a16:creationId xmlns:a16="http://schemas.microsoft.com/office/drawing/2014/main" id="{F87E8467-D685-4B38-8D3F-012F16B290CB}"/>
              </a:ext>
            </a:extLst>
          </p:cNvPr>
          <p:cNvSpPr>
            <a:spLocks noGrp="1"/>
          </p:cNvSpPr>
          <p:nvPr>
            <p:ph type="dt" sz="half" idx="10"/>
          </p:nvPr>
        </p:nvSpPr>
        <p:spPr/>
        <p:txBody>
          <a:bodyPr/>
          <a:lstStyle/>
          <a:p>
            <a:fld id="{DD96C455-D181-459A-8014-67AAEFFCA7C2}" type="datetimeFigureOut">
              <a:rPr lang="zh-CN" altLang="en-US" smtClean="0"/>
              <a:t>2024/12/19</a:t>
            </a:fld>
            <a:endParaRPr lang="zh-CN" altLang="en-US"/>
          </a:p>
        </p:txBody>
      </p:sp>
      <p:sp>
        <p:nvSpPr>
          <p:cNvPr id="4" name="页脚占位符 3">
            <a:extLst>
              <a:ext uri="{FF2B5EF4-FFF2-40B4-BE49-F238E27FC236}">
                <a16:creationId xmlns:a16="http://schemas.microsoft.com/office/drawing/2014/main" id="{F0457BAE-35E5-40FB-9A87-B987CEEFAA6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F34230B-18F7-4363-BC84-BF828677D075}"/>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20" name="图片占位符 16">
            <a:extLst>
              <a:ext uri="{FF2B5EF4-FFF2-40B4-BE49-F238E27FC236}">
                <a16:creationId xmlns:a16="http://schemas.microsoft.com/office/drawing/2014/main" id="{F2CE0355-6DB3-497A-9768-888B40643C8E}"/>
              </a:ext>
            </a:extLst>
          </p:cNvPr>
          <p:cNvSpPr>
            <a:spLocks noGrp="1"/>
          </p:cNvSpPr>
          <p:nvPr>
            <p:ph type="pic" sz="quarter" idx="13"/>
          </p:nvPr>
        </p:nvSpPr>
        <p:spPr>
          <a:xfrm flipH="1">
            <a:off x="3921679" y="3817073"/>
            <a:ext cx="2082882" cy="2083662"/>
          </a:xfrm>
          <a:prstGeom prst="ellipse">
            <a:avLst/>
          </a:prstGeom>
        </p:spPr>
        <p:txBody>
          <a:bodyPr/>
          <a:lstStyle/>
          <a:p>
            <a:endParaRPr lang="zh-CN" altLang="en-US"/>
          </a:p>
        </p:txBody>
      </p:sp>
      <p:sp>
        <p:nvSpPr>
          <p:cNvPr id="22" name="图片占位符 16">
            <a:extLst>
              <a:ext uri="{FF2B5EF4-FFF2-40B4-BE49-F238E27FC236}">
                <a16:creationId xmlns:a16="http://schemas.microsoft.com/office/drawing/2014/main" id="{E12938B2-1742-4976-94B3-C6FC64DC2A74}"/>
              </a:ext>
            </a:extLst>
          </p:cNvPr>
          <p:cNvSpPr>
            <a:spLocks noGrp="1"/>
          </p:cNvSpPr>
          <p:nvPr>
            <p:ph type="pic" sz="quarter" idx="14"/>
          </p:nvPr>
        </p:nvSpPr>
        <p:spPr>
          <a:xfrm>
            <a:off x="6337011" y="3817073"/>
            <a:ext cx="2082881" cy="2083661"/>
          </a:xfrm>
          <a:prstGeom prst="ellipse">
            <a:avLst/>
          </a:prstGeom>
        </p:spPr>
        <p:txBody>
          <a:bodyPr/>
          <a:lstStyle/>
          <a:p>
            <a:endParaRPr lang="zh-CN" altLang="en-US"/>
          </a:p>
        </p:txBody>
      </p:sp>
      <p:sp>
        <p:nvSpPr>
          <p:cNvPr id="25" name="图片占位符 16">
            <a:extLst>
              <a:ext uri="{FF2B5EF4-FFF2-40B4-BE49-F238E27FC236}">
                <a16:creationId xmlns:a16="http://schemas.microsoft.com/office/drawing/2014/main" id="{AA9CA692-F649-41BA-A404-1B111B1990FA}"/>
              </a:ext>
            </a:extLst>
          </p:cNvPr>
          <p:cNvSpPr>
            <a:spLocks noGrp="1"/>
          </p:cNvSpPr>
          <p:nvPr>
            <p:ph type="pic" sz="quarter" idx="15"/>
          </p:nvPr>
        </p:nvSpPr>
        <p:spPr>
          <a:xfrm flipH="1">
            <a:off x="3921681" y="1428875"/>
            <a:ext cx="2082880" cy="2083660"/>
          </a:xfrm>
          <a:prstGeom prst="ellipse">
            <a:avLst/>
          </a:prstGeom>
        </p:spPr>
        <p:txBody>
          <a:bodyPr/>
          <a:lstStyle/>
          <a:p>
            <a:endParaRPr lang="zh-CN" altLang="en-US"/>
          </a:p>
        </p:txBody>
      </p:sp>
      <p:sp>
        <p:nvSpPr>
          <p:cNvPr id="26" name="图片占位符 16">
            <a:extLst>
              <a:ext uri="{FF2B5EF4-FFF2-40B4-BE49-F238E27FC236}">
                <a16:creationId xmlns:a16="http://schemas.microsoft.com/office/drawing/2014/main" id="{1F1B30A4-C46E-441C-8CFE-2AFE5A7D46B2}"/>
              </a:ext>
            </a:extLst>
          </p:cNvPr>
          <p:cNvSpPr>
            <a:spLocks noGrp="1"/>
          </p:cNvSpPr>
          <p:nvPr>
            <p:ph type="pic" sz="quarter" idx="16"/>
          </p:nvPr>
        </p:nvSpPr>
        <p:spPr>
          <a:xfrm>
            <a:off x="6337011" y="1428873"/>
            <a:ext cx="2082881" cy="2083661"/>
          </a:xfrm>
          <a:prstGeom prst="ellipse">
            <a:avLst/>
          </a:prstGeom>
        </p:spPr>
        <p:txBody>
          <a:bodyPr/>
          <a:lstStyle/>
          <a:p>
            <a:endParaRPr lang="zh-CN" altLang="en-US"/>
          </a:p>
        </p:txBody>
      </p:sp>
      <p:sp>
        <p:nvSpPr>
          <p:cNvPr id="42" name="文本框 41">
            <a:extLst>
              <a:ext uri="{FF2B5EF4-FFF2-40B4-BE49-F238E27FC236}">
                <a16:creationId xmlns:a16="http://schemas.microsoft.com/office/drawing/2014/main" id="{9560ADBE-53FE-4E1F-B496-3E46A04E54E7}"/>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9" name="矩形: 圆角 88">
            <a:extLst>
              <a:ext uri="{FF2B5EF4-FFF2-40B4-BE49-F238E27FC236}">
                <a16:creationId xmlns:a16="http://schemas.microsoft.com/office/drawing/2014/main" id="{D9B39F55-8117-4CD6-8149-D9F329B71FAC}"/>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a:extLst>
              <a:ext uri="{FF2B5EF4-FFF2-40B4-BE49-F238E27FC236}">
                <a16:creationId xmlns:a16="http://schemas.microsoft.com/office/drawing/2014/main" id="{554D6BFC-3993-45F6-B8A6-2CEE97188B06}"/>
              </a:ext>
            </a:extLst>
          </p:cNvPr>
          <p:cNvGrpSpPr/>
          <p:nvPr userDrawn="1"/>
        </p:nvGrpSpPr>
        <p:grpSpPr>
          <a:xfrm>
            <a:off x="237423" y="135299"/>
            <a:ext cx="847682" cy="847682"/>
            <a:chOff x="237423" y="135299"/>
            <a:chExt cx="847682" cy="847682"/>
          </a:xfrm>
        </p:grpSpPr>
        <p:sp>
          <p:nvSpPr>
            <p:cNvPr id="91" name="椭圆 90">
              <a:extLst>
                <a:ext uri="{FF2B5EF4-FFF2-40B4-BE49-F238E27FC236}">
                  <a16:creationId xmlns:a16="http://schemas.microsoft.com/office/drawing/2014/main" id="{DB38BE95-537C-45BA-9BA0-BB9C1C9F7DBD}"/>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2" name="组合 91">
              <a:extLst>
                <a:ext uri="{FF2B5EF4-FFF2-40B4-BE49-F238E27FC236}">
                  <a16:creationId xmlns:a16="http://schemas.microsoft.com/office/drawing/2014/main" id="{AA584A68-4BB9-425E-92C8-D982EC7A4EA5}"/>
                </a:ext>
              </a:extLst>
            </p:cNvPr>
            <p:cNvGrpSpPr/>
            <p:nvPr/>
          </p:nvGrpSpPr>
          <p:grpSpPr>
            <a:xfrm>
              <a:off x="293735" y="191234"/>
              <a:ext cx="735058" cy="735811"/>
              <a:chOff x="3497262" y="849313"/>
              <a:chExt cx="4651376" cy="4656138"/>
            </a:xfrm>
            <a:solidFill>
              <a:schemeClr val="accent1"/>
            </a:solidFill>
          </p:grpSpPr>
          <p:sp>
            <p:nvSpPr>
              <p:cNvPr id="93" name="Freeform 7">
                <a:extLst>
                  <a:ext uri="{FF2B5EF4-FFF2-40B4-BE49-F238E27FC236}">
                    <a16:creationId xmlns:a16="http://schemas.microsoft.com/office/drawing/2014/main" id="{32433BE4-4F08-4F92-BE39-5B77C1085636}"/>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9">
                <a:extLst>
                  <a:ext uri="{FF2B5EF4-FFF2-40B4-BE49-F238E27FC236}">
                    <a16:creationId xmlns:a16="http://schemas.microsoft.com/office/drawing/2014/main" id="{51764DA2-52E2-423F-85D6-75B1BABB163D}"/>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0">
                <a:extLst>
                  <a:ext uri="{FF2B5EF4-FFF2-40B4-BE49-F238E27FC236}">
                    <a16:creationId xmlns:a16="http://schemas.microsoft.com/office/drawing/2014/main" id="{BFC2BC47-EF8E-4EC1-B60C-2088104A1636}"/>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1">
                <a:extLst>
                  <a:ext uri="{FF2B5EF4-FFF2-40B4-BE49-F238E27FC236}">
                    <a16:creationId xmlns:a16="http://schemas.microsoft.com/office/drawing/2014/main" id="{67DEC311-D611-4149-B523-05C0ABBD58EC}"/>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2">
                <a:extLst>
                  <a:ext uri="{FF2B5EF4-FFF2-40B4-BE49-F238E27FC236}">
                    <a16:creationId xmlns:a16="http://schemas.microsoft.com/office/drawing/2014/main" id="{58233AB1-34C4-4BD9-9FB0-767BD166F993}"/>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3">
                <a:extLst>
                  <a:ext uri="{FF2B5EF4-FFF2-40B4-BE49-F238E27FC236}">
                    <a16:creationId xmlns:a16="http://schemas.microsoft.com/office/drawing/2014/main" id="{0E260866-AE30-4945-9922-7D1DB2D68515}"/>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4">
                <a:extLst>
                  <a:ext uri="{FF2B5EF4-FFF2-40B4-BE49-F238E27FC236}">
                    <a16:creationId xmlns:a16="http://schemas.microsoft.com/office/drawing/2014/main" id="{30721946-26CB-4B88-BDEC-9FC3BF1EDAB4}"/>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5">
                <a:extLst>
                  <a:ext uri="{FF2B5EF4-FFF2-40B4-BE49-F238E27FC236}">
                    <a16:creationId xmlns:a16="http://schemas.microsoft.com/office/drawing/2014/main" id="{97F4BE7F-CEF6-47B2-85EA-F36E445FCE4E}"/>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6">
                <a:extLst>
                  <a:ext uri="{FF2B5EF4-FFF2-40B4-BE49-F238E27FC236}">
                    <a16:creationId xmlns:a16="http://schemas.microsoft.com/office/drawing/2014/main" id="{1F031270-C195-4E41-879C-8D90DA423ACC}"/>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17">
                <a:extLst>
                  <a:ext uri="{FF2B5EF4-FFF2-40B4-BE49-F238E27FC236}">
                    <a16:creationId xmlns:a16="http://schemas.microsoft.com/office/drawing/2014/main" id="{B956F60E-DF5C-4886-A8A6-E136E58BD546}"/>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8">
                <a:extLst>
                  <a:ext uri="{FF2B5EF4-FFF2-40B4-BE49-F238E27FC236}">
                    <a16:creationId xmlns:a16="http://schemas.microsoft.com/office/drawing/2014/main" id="{5DF39513-B111-4873-835A-3642EA8F4C84}"/>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9">
                <a:extLst>
                  <a:ext uri="{FF2B5EF4-FFF2-40B4-BE49-F238E27FC236}">
                    <a16:creationId xmlns:a16="http://schemas.microsoft.com/office/drawing/2014/main" id="{16BE9DE5-536F-4E61-8F12-F24E6D98436C}"/>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0">
                <a:extLst>
                  <a:ext uri="{FF2B5EF4-FFF2-40B4-BE49-F238E27FC236}">
                    <a16:creationId xmlns:a16="http://schemas.microsoft.com/office/drawing/2014/main" id="{CF2A6ADC-82E1-43FA-AF66-3DDEF424939B}"/>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1">
                <a:extLst>
                  <a:ext uri="{FF2B5EF4-FFF2-40B4-BE49-F238E27FC236}">
                    <a16:creationId xmlns:a16="http://schemas.microsoft.com/office/drawing/2014/main" id="{B7DAE460-AD21-4F40-9793-E7AA26989772}"/>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2">
                <a:extLst>
                  <a:ext uri="{FF2B5EF4-FFF2-40B4-BE49-F238E27FC236}">
                    <a16:creationId xmlns:a16="http://schemas.microsoft.com/office/drawing/2014/main" id="{4FFEAC41-3023-4674-9AF0-CD5FE98D1115}"/>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3">
                <a:extLst>
                  <a:ext uri="{FF2B5EF4-FFF2-40B4-BE49-F238E27FC236}">
                    <a16:creationId xmlns:a16="http://schemas.microsoft.com/office/drawing/2014/main" id="{9AAD7AF7-A26A-4DD7-86A8-2F52CD4CAE27}"/>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24">
                <a:extLst>
                  <a:ext uri="{FF2B5EF4-FFF2-40B4-BE49-F238E27FC236}">
                    <a16:creationId xmlns:a16="http://schemas.microsoft.com/office/drawing/2014/main" id="{789B96A4-624B-4D8C-859E-6BABECD315E9}"/>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5">
                <a:extLst>
                  <a:ext uri="{FF2B5EF4-FFF2-40B4-BE49-F238E27FC236}">
                    <a16:creationId xmlns:a16="http://schemas.microsoft.com/office/drawing/2014/main" id="{8C36D16E-3DA8-42CF-9DDC-7D834D21BA69}"/>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26">
                <a:extLst>
                  <a:ext uri="{FF2B5EF4-FFF2-40B4-BE49-F238E27FC236}">
                    <a16:creationId xmlns:a16="http://schemas.microsoft.com/office/drawing/2014/main" id="{5D08ED91-07A5-4FA2-9606-65CAFAA55361}"/>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27">
                <a:extLst>
                  <a:ext uri="{FF2B5EF4-FFF2-40B4-BE49-F238E27FC236}">
                    <a16:creationId xmlns:a16="http://schemas.microsoft.com/office/drawing/2014/main" id="{268BFE47-D008-438E-8367-EBB49066ED76}"/>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28">
                <a:extLst>
                  <a:ext uri="{FF2B5EF4-FFF2-40B4-BE49-F238E27FC236}">
                    <a16:creationId xmlns:a16="http://schemas.microsoft.com/office/drawing/2014/main" id="{943B9CF9-1706-4C9F-BDA9-9321F3F408CD}"/>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29">
                <a:extLst>
                  <a:ext uri="{FF2B5EF4-FFF2-40B4-BE49-F238E27FC236}">
                    <a16:creationId xmlns:a16="http://schemas.microsoft.com/office/drawing/2014/main" id="{24627C97-2BBB-4C33-B847-0DF9DC1B5EF5}"/>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0">
                <a:extLst>
                  <a:ext uri="{FF2B5EF4-FFF2-40B4-BE49-F238E27FC236}">
                    <a16:creationId xmlns:a16="http://schemas.microsoft.com/office/drawing/2014/main" id="{BD10ACA2-6749-4896-88C7-FD8AA31B050D}"/>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31">
                <a:extLst>
                  <a:ext uri="{FF2B5EF4-FFF2-40B4-BE49-F238E27FC236}">
                    <a16:creationId xmlns:a16="http://schemas.microsoft.com/office/drawing/2014/main" id="{E8F7BFB5-7363-4193-9733-7175C7EC6397}"/>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32">
                <a:extLst>
                  <a:ext uri="{FF2B5EF4-FFF2-40B4-BE49-F238E27FC236}">
                    <a16:creationId xmlns:a16="http://schemas.microsoft.com/office/drawing/2014/main" id="{9D27B6A7-AD72-4937-96AE-207857EFAF1C}"/>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33">
                <a:extLst>
                  <a:ext uri="{FF2B5EF4-FFF2-40B4-BE49-F238E27FC236}">
                    <a16:creationId xmlns:a16="http://schemas.microsoft.com/office/drawing/2014/main" id="{E3FCA93D-4CB0-472E-BCE7-207E9A7E3665}"/>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34">
                <a:extLst>
                  <a:ext uri="{FF2B5EF4-FFF2-40B4-BE49-F238E27FC236}">
                    <a16:creationId xmlns:a16="http://schemas.microsoft.com/office/drawing/2014/main" id="{B721882A-A532-42E3-B0FB-4C96AA9FF485}"/>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6">
                <a:extLst>
                  <a:ext uri="{FF2B5EF4-FFF2-40B4-BE49-F238E27FC236}">
                    <a16:creationId xmlns:a16="http://schemas.microsoft.com/office/drawing/2014/main" id="{AB8B669A-4EE5-4220-B3DD-0F3E824CCE0F}"/>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7">
                <a:extLst>
                  <a:ext uri="{FF2B5EF4-FFF2-40B4-BE49-F238E27FC236}">
                    <a16:creationId xmlns:a16="http://schemas.microsoft.com/office/drawing/2014/main" id="{09CD7FDC-D4E4-4111-B53A-D1A6272AB0FA}"/>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8">
                <a:extLst>
                  <a:ext uri="{FF2B5EF4-FFF2-40B4-BE49-F238E27FC236}">
                    <a16:creationId xmlns:a16="http://schemas.microsoft.com/office/drawing/2014/main" id="{35A93644-6522-49DF-A936-47A8B89C4C1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9">
                <a:extLst>
                  <a:ext uri="{FF2B5EF4-FFF2-40B4-BE49-F238E27FC236}">
                    <a16:creationId xmlns:a16="http://schemas.microsoft.com/office/drawing/2014/main" id="{7AC1FDA7-249E-4357-A05D-CD67B1964468}"/>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0">
                <a:extLst>
                  <a:ext uri="{FF2B5EF4-FFF2-40B4-BE49-F238E27FC236}">
                    <a16:creationId xmlns:a16="http://schemas.microsoft.com/office/drawing/2014/main" id="{48EE4FBE-2DA0-44B0-B4C9-B4ACD8889A91}"/>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51">
                <a:extLst>
                  <a:ext uri="{FF2B5EF4-FFF2-40B4-BE49-F238E27FC236}">
                    <a16:creationId xmlns:a16="http://schemas.microsoft.com/office/drawing/2014/main" id="{350858FF-2E15-4B3E-9209-36EEC3BC7EE7}"/>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52">
                <a:extLst>
                  <a:ext uri="{FF2B5EF4-FFF2-40B4-BE49-F238E27FC236}">
                    <a16:creationId xmlns:a16="http://schemas.microsoft.com/office/drawing/2014/main" id="{D5B84CB0-C1EB-48F0-81C0-A2EF53E503F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53">
                <a:extLst>
                  <a:ext uri="{FF2B5EF4-FFF2-40B4-BE49-F238E27FC236}">
                    <a16:creationId xmlns:a16="http://schemas.microsoft.com/office/drawing/2014/main" id="{A41497B8-AB8A-4090-A901-337B842DFD4A}"/>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54">
                <a:extLst>
                  <a:ext uri="{FF2B5EF4-FFF2-40B4-BE49-F238E27FC236}">
                    <a16:creationId xmlns:a16="http://schemas.microsoft.com/office/drawing/2014/main" id="{CB87C1A6-038C-471A-8316-748F90ADD5B0}"/>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55">
                <a:extLst>
                  <a:ext uri="{FF2B5EF4-FFF2-40B4-BE49-F238E27FC236}">
                    <a16:creationId xmlns:a16="http://schemas.microsoft.com/office/drawing/2014/main" id="{3EF62E49-56AD-4520-92AF-C2748C10F26E}"/>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56">
                <a:extLst>
                  <a:ext uri="{FF2B5EF4-FFF2-40B4-BE49-F238E27FC236}">
                    <a16:creationId xmlns:a16="http://schemas.microsoft.com/office/drawing/2014/main" id="{96FCA361-890F-4218-B09E-45A641DB9929}"/>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57">
                <a:extLst>
                  <a:ext uri="{FF2B5EF4-FFF2-40B4-BE49-F238E27FC236}">
                    <a16:creationId xmlns:a16="http://schemas.microsoft.com/office/drawing/2014/main" id="{D5A3188C-07A5-4AFE-918E-281A86B918EC}"/>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58">
                <a:extLst>
                  <a:ext uri="{FF2B5EF4-FFF2-40B4-BE49-F238E27FC236}">
                    <a16:creationId xmlns:a16="http://schemas.microsoft.com/office/drawing/2014/main" id="{AA3A54DF-F014-4D52-90C1-93A0E72D2ACA}"/>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33" name="文本占位符 65">
            <a:extLst>
              <a:ext uri="{FF2B5EF4-FFF2-40B4-BE49-F238E27FC236}">
                <a16:creationId xmlns:a16="http://schemas.microsoft.com/office/drawing/2014/main" id="{A153AA9C-3705-4AAF-B50D-DC34E4633785}"/>
              </a:ext>
            </a:extLst>
          </p:cNvPr>
          <p:cNvSpPr>
            <a:spLocks noGrp="1"/>
          </p:cNvSpPr>
          <p:nvPr>
            <p:ph type="body" idx="17"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28922655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手机样机">
    <p:spTree>
      <p:nvGrpSpPr>
        <p:cNvPr id="1" name=""/>
        <p:cNvGrpSpPr/>
        <p:nvPr/>
      </p:nvGrpSpPr>
      <p:grpSpPr>
        <a:xfrm>
          <a:off x="0" y="0"/>
          <a:ext cx="0" cy="0"/>
          <a:chOff x="0" y="0"/>
          <a:chExt cx="0" cy="0"/>
        </a:xfrm>
      </p:grpSpPr>
      <p:sp>
        <p:nvSpPr>
          <p:cNvPr id="12" name="图片占位符 11">
            <a:extLst>
              <a:ext uri="{FF2B5EF4-FFF2-40B4-BE49-F238E27FC236}">
                <a16:creationId xmlns:a16="http://schemas.microsoft.com/office/drawing/2014/main" id="{FC851A91-2696-4EFC-818B-38A8BC9CD485}"/>
              </a:ext>
            </a:extLst>
          </p:cNvPr>
          <p:cNvSpPr>
            <a:spLocks noGrp="1"/>
          </p:cNvSpPr>
          <p:nvPr>
            <p:ph type="pic" sz="quarter" idx="10"/>
          </p:nvPr>
        </p:nvSpPr>
        <p:spPr>
          <a:xfrm>
            <a:off x="4712208" y="1425576"/>
            <a:ext cx="2761487" cy="5432425"/>
          </a:xfrm>
          <a:custGeom>
            <a:avLst/>
            <a:gdLst>
              <a:gd name="connsiteX0" fmla="*/ 226557 w 2727960"/>
              <a:gd name="connsiteY0" fmla="*/ 0 h 5432425"/>
              <a:gd name="connsiteX1" fmla="*/ 2501403 w 2727960"/>
              <a:gd name="connsiteY1" fmla="*/ 0 h 5432425"/>
              <a:gd name="connsiteX2" fmla="*/ 2727960 w 2727960"/>
              <a:gd name="connsiteY2" fmla="*/ 226557 h 5432425"/>
              <a:gd name="connsiteX3" fmla="*/ 2727960 w 2727960"/>
              <a:gd name="connsiteY3" fmla="*/ 5432425 h 5432425"/>
              <a:gd name="connsiteX4" fmla="*/ 0 w 2727960"/>
              <a:gd name="connsiteY4" fmla="*/ 5432425 h 5432425"/>
              <a:gd name="connsiteX5" fmla="*/ 0 w 2727960"/>
              <a:gd name="connsiteY5" fmla="*/ 226557 h 5432425"/>
              <a:gd name="connsiteX6" fmla="*/ 226557 w 2727960"/>
              <a:gd name="connsiteY6" fmla="*/ 0 h 543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27960" h="5432425">
                <a:moveTo>
                  <a:pt x="226557" y="0"/>
                </a:moveTo>
                <a:lnTo>
                  <a:pt x="2501403" y="0"/>
                </a:lnTo>
                <a:cubicBezTo>
                  <a:pt x="2626527" y="0"/>
                  <a:pt x="2727960" y="101433"/>
                  <a:pt x="2727960" y="226557"/>
                </a:cubicBezTo>
                <a:lnTo>
                  <a:pt x="2727960" y="5432425"/>
                </a:lnTo>
                <a:lnTo>
                  <a:pt x="0" y="5432425"/>
                </a:lnTo>
                <a:lnTo>
                  <a:pt x="0" y="226557"/>
                </a:lnTo>
                <a:cubicBezTo>
                  <a:pt x="0" y="101433"/>
                  <a:pt x="101433" y="0"/>
                  <a:pt x="226557" y="0"/>
                </a:cubicBezTo>
                <a:close/>
              </a:path>
            </a:pathLst>
          </a:custGeom>
        </p:spPr>
        <p:txBody>
          <a:bodyPr wrap="square">
            <a:noAutofit/>
          </a:bodyPr>
          <a:lstStyle/>
          <a:p>
            <a:endParaRPr lang="zh-CN" altLang="en-US"/>
          </a:p>
        </p:txBody>
      </p:sp>
      <p:pic>
        <p:nvPicPr>
          <p:cNvPr id="6" name="图片 5">
            <a:extLst>
              <a:ext uri="{FF2B5EF4-FFF2-40B4-BE49-F238E27FC236}">
                <a16:creationId xmlns:a16="http://schemas.microsoft.com/office/drawing/2014/main" id="{A2844D37-073C-4610-8779-61E112A24D3A}"/>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b="14157"/>
          <a:stretch/>
        </p:blipFill>
        <p:spPr>
          <a:xfrm>
            <a:off x="4023982" y="970876"/>
            <a:ext cx="4144035" cy="5887124"/>
          </a:xfrm>
          <a:prstGeom prst="rect">
            <a:avLst/>
          </a:prstGeom>
        </p:spPr>
      </p:pic>
      <p:sp>
        <p:nvSpPr>
          <p:cNvPr id="13" name="文本框 12">
            <a:extLst>
              <a:ext uri="{FF2B5EF4-FFF2-40B4-BE49-F238E27FC236}">
                <a16:creationId xmlns:a16="http://schemas.microsoft.com/office/drawing/2014/main" id="{AF9976BE-55E9-4E9E-ABBD-793CA89F037A}"/>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grpSp>
        <p:nvGrpSpPr>
          <p:cNvPr id="14" name="组合 13">
            <a:extLst>
              <a:ext uri="{FF2B5EF4-FFF2-40B4-BE49-F238E27FC236}">
                <a16:creationId xmlns:a16="http://schemas.microsoft.com/office/drawing/2014/main" id="{7260680F-ECAA-4D59-8FEB-5D0D8DA95B8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5" name="Freeform 19">
              <a:extLst>
                <a:ext uri="{FF2B5EF4-FFF2-40B4-BE49-F238E27FC236}">
                  <a16:creationId xmlns:a16="http://schemas.microsoft.com/office/drawing/2014/main" id="{81DBE006-A25C-44A0-9AF5-411F75B51F11}"/>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20">
              <a:extLst>
                <a:ext uri="{FF2B5EF4-FFF2-40B4-BE49-F238E27FC236}">
                  <a16:creationId xmlns:a16="http://schemas.microsoft.com/office/drawing/2014/main" id="{91AC3BDE-5BDC-444D-975A-87A9EF3F33B9}"/>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22">
              <a:extLst>
                <a:ext uri="{FF2B5EF4-FFF2-40B4-BE49-F238E27FC236}">
                  <a16:creationId xmlns:a16="http://schemas.microsoft.com/office/drawing/2014/main" id="{B64AAA0D-3A52-4EC3-AB22-12464DFDCAE6}"/>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23">
              <a:extLst>
                <a:ext uri="{FF2B5EF4-FFF2-40B4-BE49-F238E27FC236}">
                  <a16:creationId xmlns:a16="http://schemas.microsoft.com/office/drawing/2014/main" id="{4DFFFB12-78C4-4F0D-AD90-F8259DA2BC21}"/>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24">
              <a:extLst>
                <a:ext uri="{FF2B5EF4-FFF2-40B4-BE49-F238E27FC236}">
                  <a16:creationId xmlns:a16="http://schemas.microsoft.com/office/drawing/2014/main" id="{A7536A1F-F950-4287-94FC-3B0202544C8C}"/>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5">
              <a:extLst>
                <a:ext uri="{FF2B5EF4-FFF2-40B4-BE49-F238E27FC236}">
                  <a16:creationId xmlns:a16="http://schemas.microsoft.com/office/drawing/2014/main" id="{A3455568-7D4F-47BF-BF98-9993531E65CC}"/>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6">
              <a:extLst>
                <a:ext uri="{FF2B5EF4-FFF2-40B4-BE49-F238E27FC236}">
                  <a16:creationId xmlns:a16="http://schemas.microsoft.com/office/drawing/2014/main" id="{A8240DFA-9E0C-4579-AB1C-0162E66ACAFB}"/>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31">
              <a:extLst>
                <a:ext uri="{FF2B5EF4-FFF2-40B4-BE49-F238E27FC236}">
                  <a16:creationId xmlns:a16="http://schemas.microsoft.com/office/drawing/2014/main" id="{7A238C7A-473F-48E5-ACE2-0602577C472A}"/>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33">
              <a:extLst>
                <a:ext uri="{FF2B5EF4-FFF2-40B4-BE49-F238E27FC236}">
                  <a16:creationId xmlns:a16="http://schemas.microsoft.com/office/drawing/2014/main" id="{9BCE27E9-FE2E-43A8-BD5A-D15899D3F14F}"/>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35">
              <a:extLst>
                <a:ext uri="{FF2B5EF4-FFF2-40B4-BE49-F238E27FC236}">
                  <a16:creationId xmlns:a16="http://schemas.microsoft.com/office/drawing/2014/main" id="{C10416DF-6CF5-40AE-890B-E772F443D764}"/>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36">
              <a:extLst>
                <a:ext uri="{FF2B5EF4-FFF2-40B4-BE49-F238E27FC236}">
                  <a16:creationId xmlns:a16="http://schemas.microsoft.com/office/drawing/2014/main" id="{43372815-F368-4ED5-BE7B-09108713A43A}"/>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8">
              <a:extLst>
                <a:ext uri="{FF2B5EF4-FFF2-40B4-BE49-F238E27FC236}">
                  <a16:creationId xmlns:a16="http://schemas.microsoft.com/office/drawing/2014/main" id="{BA0D7251-6998-49DA-926E-796D4EDCB452}"/>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9">
              <a:extLst>
                <a:ext uri="{FF2B5EF4-FFF2-40B4-BE49-F238E27FC236}">
                  <a16:creationId xmlns:a16="http://schemas.microsoft.com/office/drawing/2014/main" id="{EEDD8667-BE41-43DC-A358-7180A179EEAD}"/>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40">
              <a:extLst>
                <a:ext uri="{FF2B5EF4-FFF2-40B4-BE49-F238E27FC236}">
                  <a16:creationId xmlns:a16="http://schemas.microsoft.com/office/drawing/2014/main" id="{8D00B370-3F80-4287-8A71-CB7E556D9851}"/>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75" name="矩形: 圆角 74">
            <a:extLst>
              <a:ext uri="{FF2B5EF4-FFF2-40B4-BE49-F238E27FC236}">
                <a16:creationId xmlns:a16="http://schemas.microsoft.com/office/drawing/2014/main" id="{F4751B9B-D59E-4594-B27D-0ECC9F28F2EB}"/>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a:extLst>
              <a:ext uri="{FF2B5EF4-FFF2-40B4-BE49-F238E27FC236}">
                <a16:creationId xmlns:a16="http://schemas.microsoft.com/office/drawing/2014/main" id="{14F05B92-72CD-4FC2-92BD-2EBE7D3C9767}"/>
              </a:ext>
            </a:extLst>
          </p:cNvPr>
          <p:cNvGrpSpPr/>
          <p:nvPr userDrawn="1"/>
        </p:nvGrpSpPr>
        <p:grpSpPr>
          <a:xfrm>
            <a:off x="237423" y="135299"/>
            <a:ext cx="847682" cy="847682"/>
            <a:chOff x="237423" y="135299"/>
            <a:chExt cx="847682" cy="847682"/>
          </a:xfrm>
        </p:grpSpPr>
        <p:sp>
          <p:nvSpPr>
            <p:cNvPr id="77" name="椭圆 76">
              <a:extLst>
                <a:ext uri="{FF2B5EF4-FFF2-40B4-BE49-F238E27FC236}">
                  <a16:creationId xmlns:a16="http://schemas.microsoft.com/office/drawing/2014/main" id="{49D84261-FCCC-406D-BB96-48DBFD9499B3}"/>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a:extLst>
                <a:ext uri="{FF2B5EF4-FFF2-40B4-BE49-F238E27FC236}">
                  <a16:creationId xmlns:a16="http://schemas.microsoft.com/office/drawing/2014/main" id="{8532B412-BF1D-419D-B6D2-DFD3A04A6D90}"/>
                </a:ext>
              </a:extLst>
            </p:cNvPr>
            <p:cNvGrpSpPr/>
            <p:nvPr/>
          </p:nvGrpSpPr>
          <p:grpSpPr>
            <a:xfrm>
              <a:off x="293735" y="191234"/>
              <a:ext cx="735058" cy="735811"/>
              <a:chOff x="3497262" y="849313"/>
              <a:chExt cx="4651376" cy="4656138"/>
            </a:xfrm>
            <a:solidFill>
              <a:schemeClr val="accent1"/>
            </a:solidFill>
          </p:grpSpPr>
          <p:sp>
            <p:nvSpPr>
              <p:cNvPr id="79" name="Freeform 7">
                <a:extLst>
                  <a:ext uri="{FF2B5EF4-FFF2-40B4-BE49-F238E27FC236}">
                    <a16:creationId xmlns:a16="http://schemas.microsoft.com/office/drawing/2014/main" id="{E890A190-2E52-455C-BD01-95137C3DF92D}"/>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9">
                <a:extLst>
                  <a:ext uri="{FF2B5EF4-FFF2-40B4-BE49-F238E27FC236}">
                    <a16:creationId xmlns:a16="http://schemas.microsoft.com/office/drawing/2014/main" id="{106619BB-562E-4784-8EE7-5C2E75F8254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0">
                <a:extLst>
                  <a:ext uri="{FF2B5EF4-FFF2-40B4-BE49-F238E27FC236}">
                    <a16:creationId xmlns:a16="http://schemas.microsoft.com/office/drawing/2014/main" id="{293A581A-E831-4103-B9B7-4143FC4CD69D}"/>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1">
                <a:extLst>
                  <a:ext uri="{FF2B5EF4-FFF2-40B4-BE49-F238E27FC236}">
                    <a16:creationId xmlns:a16="http://schemas.microsoft.com/office/drawing/2014/main" id="{389C9D4F-C196-4B87-A496-C9B0E44F29DC}"/>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2">
                <a:extLst>
                  <a:ext uri="{FF2B5EF4-FFF2-40B4-BE49-F238E27FC236}">
                    <a16:creationId xmlns:a16="http://schemas.microsoft.com/office/drawing/2014/main" id="{E2FFB9EE-BA6D-448B-B5C1-2790B7CADE12}"/>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3">
                <a:extLst>
                  <a:ext uri="{FF2B5EF4-FFF2-40B4-BE49-F238E27FC236}">
                    <a16:creationId xmlns:a16="http://schemas.microsoft.com/office/drawing/2014/main" id="{1BD366BD-60DB-43F1-B8D3-CB0248EF4187}"/>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4">
                <a:extLst>
                  <a:ext uri="{FF2B5EF4-FFF2-40B4-BE49-F238E27FC236}">
                    <a16:creationId xmlns:a16="http://schemas.microsoft.com/office/drawing/2014/main" id="{E519707E-5F8A-410E-9D77-C0A7C5B0914A}"/>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5">
                <a:extLst>
                  <a:ext uri="{FF2B5EF4-FFF2-40B4-BE49-F238E27FC236}">
                    <a16:creationId xmlns:a16="http://schemas.microsoft.com/office/drawing/2014/main" id="{4FAF17A2-4E3D-4253-8DBA-4FFCEFA5FD32}"/>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6">
                <a:extLst>
                  <a:ext uri="{FF2B5EF4-FFF2-40B4-BE49-F238E27FC236}">
                    <a16:creationId xmlns:a16="http://schemas.microsoft.com/office/drawing/2014/main" id="{E30F5AFF-D7D2-46C7-ABB0-F80686268766}"/>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7">
                <a:extLst>
                  <a:ext uri="{FF2B5EF4-FFF2-40B4-BE49-F238E27FC236}">
                    <a16:creationId xmlns:a16="http://schemas.microsoft.com/office/drawing/2014/main" id="{0E5867A6-7F38-4DB7-80B1-3042CCB57DA5}"/>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8">
                <a:extLst>
                  <a:ext uri="{FF2B5EF4-FFF2-40B4-BE49-F238E27FC236}">
                    <a16:creationId xmlns:a16="http://schemas.microsoft.com/office/drawing/2014/main" id="{4E08BDE6-C14E-4A0B-9752-804BA469EB88}"/>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9">
                <a:extLst>
                  <a:ext uri="{FF2B5EF4-FFF2-40B4-BE49-F238E27FC236}">
                    <a16:creationId xmlns:a16="http://schemas.microsoft.com/office/drawing/2014/main" id="{E9414496-E6BE-4D21-A307-3AF7A3F81A44}"/>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20">
                <a:extLst>
                  <a:ext uri="{FF2B5EF4-FFF2-40B4-BE49-F238E27FC236}">
                    <a16:creationId xmlns:a16="http://schemas.microsoft.com/office/drawing/2014/main" id="{60D0DECE-E1CC-4BAF-803C-A399140836FB}"/>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1">
                <a:extLst>
                  <a:ext uri="{FF2B5EF4-FFF2-40B4-BE49-F238E27FC236}">
                    <a16:creationId xmlns:a16="http://schemas.microsoft.com/office/drawing/2014/main" id="{719A83BA-6FA4-4157-AD96-FD8436B4A8A2}"/>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22">
                <a:extLst>
                  <a:ext uri="{FF2B5EF4-FFF2-40B4-BE49-F238E27FC236}">
                    <a16:creationId xmlns:a16="http://schemas.microsoft.com/office/drawing/2014/main" id="{B0725B09-D7BF-47B1-BDC4-4B7877A0B402}"/>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23">
                <a:extLst>
                  <a:ext uri="{FF2B5EF4-FFF2-40B4-BE49-F238E27FC236}">
                    <a16:creationId xmlns:a16="http://schemas.microsoft.com/office/drawing/2014/main" id="{6075A37F-A83B-41D9-8D1A-28A9FF8FD7CE}"/>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4">
                <a:extLst>
                  <a:ext uri="{FF2B5EF4-FFF2-40B4-BE49-F238E27FC236}">
                    <a16:creationId xmlns:a16="http://schemas.microsoft.com/office/drawing/2014/main" id="{FB89E365-3054-4014-A655-304B244193D2}"/>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5">
                <a:extLst>
                  <a:ext uri="{FF2B5EF4-FFF2-40B4-BE49-F238E27FC236}">
                    <a16:creationId xmlns:a16="http://schemas.microsoft.com/office/drawing/2014/main" id="{6C9D2D82-3354-4D9B-BA01-B980AA2999E8}"/>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6">
                <a:extLst>
                  <a:ext uri="{FF2B5EF4-FFF2-40B4-BE49-F238E27FC236}">
                    <a16:creationId xmlns:a16="http://schemas.microsoft.com/office/drawing/2014/main" id="{F8C6E3F6-466E-4BD9-8ABE-A7BF93612915}"/>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7">
                <a:extLst>
                  <a:ext uri="{FF2B5EF4-FFF2-40B4-BE49-F238E27FC236}">
                    <a16:creationId xmlns:a16="http://schemas.microsoft.com/office/drawing/2014/main" id="{6B4A08BF-DB82-4045-B9BD-C76B4B224A93}"/>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8">
                <a:extLst>
                  <a:ext uri="{FF2B5EF4-FFF2-40B4-BE49-F238E27FC236}">
                    <a16:creationId xmlns:a16="http://schemas.microsoft.com/office/drawing/2014/main" id="{2C2698D5-4CC8-4096-8388-41F0B1416B0C}"/>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9">
                <a:extLst>
                  <a:ext uri="{FF2B5EF4-FFF2-40B4-BE49-F238E27FC236}">
                    <a16:creationId xmlns:a16="http://schemas.microsoft.com/office/drawing/2014/main" id="{3CA7F333-036F-4D3A-8379-954A546ADDEC}"/>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30">
                <a:extLst>
                  <a:ext uri="{FF2B5EF4-FFF2-40B4-BE49-F238E27FC236}">
                    <a16:creationId xmlns:a16="http://schemas.microsoft.com/office/drawing/2014/main" id="{6A889E60-E004-44E6-8DC4-80FDAF556717}"/>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31">
                <a:extLst>
                  <a:ext uri="{FF2B5EF4-FFF2-40B4-BE49-F238E27FC236}">
                    <a16:creationId xmlns:a16="http://schemas.microsoft.com/office/drawing/2014/main" id="{F8EC713C-7F39-4E7F-9124-A6DC086A381B}"/>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32">
                <a:extLst>
                  <a:ext uri="{FF2B5EF4-FFF2-40B4-BE49-F238E27FC236}">
                    <a16:creationId xmlns:a16="http://schemas.microsoft.com/office/drawing/2014/main" id="{BD05F458-1BF9-4554-BD03-1CC7711075A6}"/>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33">
                <a:extLst>
                  <a:ext uri="{FF2B5EF4-FFF2-40B4-BE49-F238E27FC236}">
                    <a16:creationId xmlns:a16="http://schemas.microsoft.com/office/drawing/2014/main" id="{108B5BBC-0148-40A7-B488-874917E52E0F}"/>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34">
                <a:extLst>
                  <a:ext uri="{FF2B5EF4-FFF2-40B4-BE49-F238E27FC236}">
                    <a16:creationId xmlns:a16="http://schemas.microsoft.com/office/drawing/2014/main" id="{1616CC80-2016-4951-8901-9EF2653D0FEF}"/>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6">
                <a:extLst>
                  <a:ext uri="{FF2B5EF4-FFF2-40B4-BE49-F238E27FC236}">
                    <a16:creationId xmlns:a16="http://schemas.microsoft.com/office/drawing/2014/main" id="{E960C6CD-A6EC-4E56-B561-F5CFDAA1B8DD}"/>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7">
                <a:extLst>
                  <a:ext uri="{FF2B5EF4-FFF2-40B4-BE49-F238E27FC236}">
                    <a16:creationId xmlns:a16="http://schemas.microsoft.com/office/drawing/2014/main" id="{19F4DCC6-2AA1-4311-85A6-802666202CC5}"/>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8">
                <a:extLst>
                  <a:ext uri="{FF2B5EF4-FFF2-40B4-BE49-F238E27FC236}">
                    <a16:creationId xmlns:a16="http://schemas.microsoft.com/office/drawing/2014/main" id="{449AF28D-AC2C-4019-9D73-A1D76DC0A225}"/>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9">
                <a:extLst>
                  <a:ext uri="{FF2B5EF4-FFF2-40B4-BE49-F238E27FC236}">
                    <a16:creationId xmlns:a16="http://schemas.microsoft.com/office/drawing/2014/main" id="{261E6B36-4EA9-458A-A45A-5C0DCB8AAB23}"/>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50">
                <a:extLst>
                  <a:ext uri="{FF2B5EF4-FFF2-40B4-BE49-F238E27FC236}">
                    <a16:creationId xmlns:a16="http://schemas.microsoft.com/office/drawing/2014/main" id="{398D5C21-3C08-4CE5-8431-DCF060E8E3E2}"/>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51">
                <a:extLst>
                  <a:ext uri="{FF2B5EF4-FFF2-40B4-BE49-F238E27FC236}">
                    <a16:creationId xmlns:a16="http://schemas.microsoft.com/office/drawing/2014/main" id="{4192854D-D3F3-47FD-A312-9585E9805DCD}"/>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52">
                <a:extLst>
                  <a:ext uri="{FF2B5EF4-FFF2-40B4-BE49-F238E27FC236}">
                    <a16:creationId xmlns:a16="http://schemas.microsoft.com/office/drawing/2014/main" id="{4A745892-B11A-4AA7-AB7F-9B5992181066}"/>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53">
                <a:extLst>
                  <a:ext uri="{FF2B5EF4-FFF2-40B4-BE49-F238E27FC236}">
                    <a16:creationId xmlns:a16="http://schemas.microsoft.com/office/drawing/2014/main" id="{C6DAA62A-F51F-458C-A4DE-5FCFC79E76AB}"/>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54">
                <a:extLst>
                  <a:ext uri="{FF2B5EF4-FFF2-40B4-BE49-F238E27FC236}">
                    <a16:creationId xmlns:a16="http://schemas.microsoft.com/office/drawing/2014/main" id="{BEE763DA-3920-4419-8ADF-6DB021D0A9DC}"/>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55">
                <a:extLst>
                  <a:ext uri="{FF2B5EF4-FFF2-40B4-BE49-F238E27FC236}">
                    <a16:creationId xmlns:a16="http://schemas.microsoft.com/office/drawing/2014/main" id="{C61D19DF-3339-4382-A40A-732CC59E5585}"/>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6">
                <a:extLst>
                  <a:ext uri="{FF2B5EF4-FFF2-40B4-BE49-F238E27FC236}">
                    <a16:creationId xmlns:a16="http://schemas.microsoft.com/office/drawing/2014/main" id="{30E3AF9D-0C54-4370-87D3-B855193D7E57}"/>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7">
                <a:extLst>
                  <a:ext uri="{FF2B5EF4-FFF2-40B4-BE49-F238E27FC236}">
                    <a16:creationId xmlns:a16="http://schemas.microsoft.com/office/drawing/2014/main" id="{376F742D-A326-4786-8510-2DFE123417DB}"/>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8">
                <a:extLst>
                  <a:ext uri="{FF2B5EF4-FFF2-40B4-BE49-F238E27FC236}">
                    <a16:creationId xmlns:a16="http://schemas.microsoft.com/office/drawing/2014/main" id="{1497B6C5-83CF-4DA4-801C-5AFDAB3D5C27}"/>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19" name="文本占位符 65">
            <a:extLst>
              <a:ext uri="{FF2B5EF4-FFF2-40B4-BE49-F238E27FC236}">
                <a16:creationId xmlns:a16="http://schemas.microsoft.com/office/drawing/2014/main" id="{6592DB98-26D7-4C62-AD48-AD0920FC3D51}"/>
              </a:ext>
            </a:extLst>
          </p:cNvPr>
          <p:cNvSpPr>
            <a:spLocks noGrp="1"/>
          </p:cNvSpPr>
          <p:nvPr>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27467599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电脑样机">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92560382-7E68-4B32-92B5-A2C94E7B86BB}"/>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8" name="Freeform 19">
              <a:extLst>
                <a:ext uri="{FF2B5EF4-FFF2-40B4-BE49-F238E27FC236}">
                  <a16:creationId xmlns:a16="http://schemas.microsoft.com/office/drawing/2014/main" id="{E636BE14-C0D2-4D61-BB38-3EE8B26A022B}"/>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9" name="Freeform 20">
              <a:extLst>
                <a:ext uri="{FF2B5EF4-FFF2-40B4-BE49-F238E27FC236}">
                  <a16:creationId xmlns:a16="http://schemas.microsoft.com/office/drawing/2014/main" id="{047AD7C1-3AD6-47A0-B194-8FB91C072106}"/>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0" name="Freeform 22">
              <a:extLst>
                <a:ext uri="{FF2B5EF4-FFF2-40B4-BE49-F238E27FC236}">
                  <a16:creationId xmlns:a16="http://schemas.microsoft.com/office/drawing/2014/main" id="{AC26C9D8-7E95-4A44-8495-C575D7A83B9D}"/>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1" name="Freeform 23">
              <a:extLst>
                <a:ext uri="{FF2B5EF4-FFF2-40B4-BE49-F238E27FC236}">
                  <a16:creationId xmlns:a16="http://schemas.microsoft.com/office/drawing/2014/main" id="{43E9C3BF-6E9A-4AB8-B7FD-88012E351D02}"/>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2" name="Freeform 24">
              <a:extLst>
                <a:ext uri="{FF2B5EF4-FFF2-40B4-BE49-F238E27FC236}">
                  <a16:creationId xmlns:a16="http://schemas.microsoft.com/office/drawing/2014/main" id="{F3CC13E6-75EE-47C5-93E3-4D979EE2D2F9}"/>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3" name="Freeform 25">
              <a:extLst>
                <a:ext uri="{FF2B5EF4-FFF2-40B4-BE49-F238E27FC236}">
                  <a16:creationId xmlns:a16="http://schemas.microsoft.com/office/drawing/2014/main" id="{EC0BD02F-34CC-4BA4-8347-86CB32878F5D}"/>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4" name="Freeform 26">
              <a:extLst>
                <a:ext uri="{FF2B5EF4-FFF2-40B4-BE49-F238E27FC236}">
                  <a16:creationId xmlns:a16="http://schemas.microsoft.com/office/drawing/2014/main" id="{81E1755D-3D9F-4D16-B600-8027B883713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5" name="Freeform 31">
              <a:extLst>
                <a:ext uri="{FF2B5EF4-FFF2-40B4-BE49-F238E27FC236}">
                  <a16:creationId xmlns:a16="http://schemas.microsoft.com/office/drawing/2014/main" id="{9E297B44-AF06-42C5-BF81-53DF85589987}"/>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33">
              <a:extLst>
                <a:ext uri="{FF2B5EF4-FFF2-40B4-BE49-F238E27FC236}">
                  <a16:creationId xmlns:a16="http://schemas.microsoft.com/office/drawing/2014/main" id="{8AA09C0F-AF5F-4F78-ABEC-E7815728CA26}"/>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35">
              <a:extLst>
                <a:ext uri="{FF2B5EF4-FFF2-40B4-BE49-F238E27FC236}">
                  <a16:creationId xmlns:a16="http://schemas.microsoft.com/office/drawing/2014/main" id="{8890EF4E-57B7-4994-BA3F-F25E177E5A5B}"/>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36">
              <a:extLst>
                <a:ext uri="{FF2B5EF4-FFF2-40B4-BE49-F238E27FC236}">
                  <a16:creationId xmlns:a16="http://schemas.microsoft.com/office/drawing/2014/main" id="{1E9F0B4D-1A6A-4C11-BB61-C76C2B29E91D}"/>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38">
              <a:extLst>
                <a:ext uri="{FF2B5EF4-FFF2-40B4-BE49-F238E27FC236}">
                  <a16:creationId xmlns:a16="http://schemas.microsoft.com/office/drawing/2014/main" id="{65EF05F4-A63B-4C09-9302-44D15E908E77}"/>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39">
              <a:extLst>
                <a:ext uri="{FF2B5EF4-FFF2-40B4-BE49-F238E27FC236}">
                  <a16:creationId xmlns:a16="http://schemas.microsoft.com/office/drawing/2014/main" id="{146A1244-CC2B-4313-B3AC-C6DCEC59A02E}"/>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40">
              <a:extLst>
                <a:ext uri="{FF2B5EF4-FFF2-40B4-BE49-F238E27FC236}">
                  <a16:creationId xmlns:a16="http://schemas.microsoft.com/office/drawing/2014/main" id="{691E85B0-0064-4CF9-893C-93565883F3DA}"/>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65" name="椭圆 64">
            <a:extLst>
              <a:ext uri="{FF2B5EF4-FFF2-40B4-BE49-F238E27FC236}">
                <a16:creationId xmlns:a16="http://schemas.microsoft.com/office/drawing/2014/main" id="{C91AC609-1C85-4B31-B732-372D2DCB66BD}"/>
              </a:ext>
            </a:extLst>
          </p:cNvPr>
          <p:cNvSpPr/>
          <p:nvPr userDrawn="1"/>
        </p:nvSpPr>
        <p:spPr>
          <a:xfrm>
            <a:off x="6958403" y="5702153"/>
            <a:ext cx="2640760" cy="529481"/>
          </a:xfrm>
          <a:prstGeom prst="ellipse">
            <a:avLst/>
          </a:prstGeom>
          <a:solidFill>
            <a:schemeClr val="bg2">
              <a:lumMod val="50000"/>
              <a:alpha val="32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Picture 2">
            <a:extLst>
              <a:ext uri="{FF2B5EF4-FFF2-40B4-BE49-F238E27FC236}">
                <a16:creationId xmlns:a16="http://schemas.microsoft.com/office/drawing/2014/main" id="{0C69C672-6372-4EEC-81B5-8A467BF9800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45469" y="1494982"/>
            <a:ext cx="5799137" cy="4525085"/>
          </a:xfrm>
          <a:prstGeom prst="rect">
            <a:avLst/>
          </a:prstGeom>
        </p:spPr>
      </p:pic>
      <p:sp>
        <p:nvSpPr>
          <p:cNvPr id="23" name="图片占位符 22">
            <a:extLst>
              <a:ext uri="{FF2B5EF4-FFF2-40B4-BE49-F238E27FC236}">
                <a16:creationId xmlns:a16="http://schemas.microsoft.com/office/drawing/2014/main" id="{014561A0-BE0B-400B-9310-464A46596923}"/>
              </a:ext>
            </a:extLst>
          </p:cNvPr>
          <p:cNvSpPr>
            <a:spLocks noGrp="1"/>
          </p:cNvSpPr>
          <p:nvPr>
            <p:ph type="pic" sz="quarter" idx="10"/>
          </p:nvPr>
        </p:nvSpPr>
        <p:spPr>
          <a:xfrm>
            <a:off x="5575656" y="1711325"/>
            <a:ext cx="5324475" cy="3014663"/>
          </a:xfrm>
        </p:spPr>
        <p:txBody>
          <a:bodyPr/>
          <a:lstStyle/>
          <a:p>
            <a:endParaRPr lang="zh-CN" altLang="en-US"/>
          </a:p>
        </p:txBody>
      </p:sp>
      <p:sp>
        <p:nvSpPr>
          <p:cNvPr id="24" name="文本框 23">
            <a:extLst>
              <a:ext uri="{FF2B5EF4-FFF2-40B4-BE49-F238E27FC236}">
                <a16:creationId xmlns:a16="http://schemas.microsoft.com/office/drawing/2014/main" id="{DE9C6B18-D060-444B-A14D-F88EC02D4727}"/>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70" name="矩形: 圆角 69">
            <a:extLst>
              <a:ext uri="{FF2B5EF4-FFF2-40B4-BE49-F238E27FC236}">
                <a16:creationId xmlns:a16="http://schemas.microsoft.com/office/drawing/2014/main" id="{6E523764-D2B2-4F67-8391-EBFE3731D55A}"/>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a:extLst>
              <a:ext uri="{FF2B5EF4-FFF2-40B4-BE49-F238E27FC236}">
                <a16:creationId xmlns:a16="http://schemas.microsoft.com/office/drawing/2014/main" id="{A5F321BF-3156-4054-84B5-C870628FD3AC}"/>
              </a:ext>
            </a:extLst>
          </p:cNvPr>
          <p:cNvGrpSpPr/>
          <p:nvPr userDrawn="1"/>
        </p:nvGrpSpPr>
        <p:grpSpPr>
          <a:xfrm>
            <a:off x="237423" y="135299"/>
            <a:ext cx="847682" cy="847682"/>
            <a:chOff x="237423" y="135299"/>
            <a:chExt cx="847682" cy="847682"/>
          </a:xfrm>
        </p:grpSpPr>
        <p:sp>
          <p:nvSpPr>
            <p:cNvPr id="72" name="椭圆 71">
              <a:extLst>
                <a:ext uri="{FF2B5EF4-FFF2-40B4-BE49-F238E27FC236}">
                  <a16:creationId xmlns:a16="http://schemas.microsoft.com/office/drawing/2014/main" id="{434CB82C-1B5C-4726-9121-6C9D13DCFFFA}"/>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a:extLst>
                <a:ext uri="{FF2B5EF4-FFF2-40B4-BE49-F238E27FC236}">
                  <a16:creationId xmlns:a16="http://schemas.microsoft.com/office/drawing/2014/main" id="{A40700DD-4DE6-48BA-85E9-F38FD9A29D5B}"/>
                </a:ext>
              </a:extLst>
            </p:cNvPr>
            <p:cNvGrpSpPr/>
            <p:nvPr/>
          </p:nvGrpSpPr>
          <p:grpSpPr>
            <a:xfrm>
              <a:off x="293735" y="191234"/>
              <a:ext cx="735058" cy="735811"/>
              <a:chOff x="3497262" y="849313"/>
              <a:chExt cx="4651376" cy="4656138"/>
            </a:xfrm>
            <a:solidFill>
              <a:schemeClr val="accent1"/>
            </a:solidFill>
          </p:grpSpPr>
          <p:sp>
            <p:nvSpPr>
              <p:cNvPr id="74" name="Freeform 7">
                <a:extLst>
                  <a:ext uri="{FF2B5EF4-FFF2-40B4-BE49-F238E27FC236}">
                    <a16:creationId xmlns:a16="http://schemas.microsoft.com/office/drawing/2014/main" id="{AB1FFE08-0928-48AE-B886-8151D1637F82}"/>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9">
                <a:extLst>
                  <a:ext uri="{FF2B5EF4-FFF2-40B4-BE49-F238E27FC236}">
                    <a16:creationId xmlns:a16="http://schemas.microsoft.com/office/drawing/2014/main" id="{BA010DF6-936F-45D4-9005-6989C9EB089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0">
                <a:extLst>
                  <a:ext uri="{FF2B5EF4-FFF2-40B4-BE49-F238E27FC236}">
                    <a16:creationId xmlns:a16="http://schemas.microsoft.com/office/drawing/2014/main" id="{4B8E84F8-D9FB-4D45-A56C-2E2162E2D292}"/>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11">
                <a:extLst>
                  <a:ext uri="{FF2B5EF4-FFF2-40B4-BE49-F238E27FC236}">
                    <a16:creationId xmlns:a16="http://schemas.microsoft.com/office/drawing/2014/main" id="{DDDAFEB3-913F-4C4D-9445-B34410C1F01F}"/>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12">
                <a:extLst>
                  <a:ext uri="{FF2B5EF4-FFF2-40B4-BE49-F238E27FC236}">
                    <a16:creationId xmlns:a16="http://schemas.microsoft.com/office/drawing/2014/main" id="{0007D336-361E-473B-87EF-2799716810BD}"/>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3">
                <a:extLst>
                  <a:ext uri="{FF2B5EF4-FFF2-40B4-BE49-F238E27FC236}">
                    <a16:creationId xmlns:a16="http://schemas.microsoft.com/office/drawing/2014/main" id="{97C4FA5B-7C45-4753-9C81-6CC326798EE8}"/>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4">
                <a:extLst>
                  <a:ext uri="{FF2B5EF4-FFF2-40B4-BE49-F238E27FC236}">
                    <a16:creationId xmlns:a16="http://schemas.microsoft.com/office/drawing/2014/main" id="{757CE777-032E-48A0-B724-6B41555735CF}"/>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5">
                <a:extLst>
                  <a:ext uri="{FF2B5EF4-FFF2-40B4-BE49-F238E27FC236}">
                    <a16:creationId xmlns:a16="http://schemas.microsoft.com/office/drawing/2014/main" id="{2589976A-0533-410E-BA22-3076CD2F0E08}"/>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6">
                <a:extLst>
                  <a:ext uri="{FF2B5EF4-FFF2-40B4-BE49-F238E27FC236}">
                    <a16:creationId xmlns:a16="http://schemas.microsoft.com/office/drawing/2014/main" id="{789A7A9C-5D88-4CFE-949C-4BD50C6375DB}"/>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7">
                <a:extLst>
                  <a:ext uri="{FF2B5EF4-FFF2-40B4-BE49-F238E27FC236}">
                    <a16:creationId xmlns:a16="http://schemas.microsoft.com/office/drawing/2014/main" id="{54737033-7EFA-45ED-9A3E-3C513D17F06B}"/>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8">
                <a:extLst>
                  <a:ext uri="{FF2B5EF4-FFF2-40B4-BE49-F238E27FC236}">
                    <a16:creationId xmlns:a16="http://schemas.microsoft.com/office/drawing/2014/main" id="{F84FD3ED-D293-44A3-8B6B-74990915C591}"/>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9">
                <a:extLst>
                  <a:ext uri="{FF2B5EF4-FFF2-40B4-BE49-F238E27FC236}">
                    <a16:creationId xmlns:a16="http://schemas.microsoft.com/office/drawing/2014/main" id="{EBC32428-8F94-40E6-8315-EC74B7B88282}"/>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20">
                <a:extLst>
                  <a:ext uri="{FF2B5EF4-FFF2-40B4-BE49-F238E27FC236}">
                    <a16:creationId xmlns:a16="http://schemas.microsoft.com/office/drawing/2014/main" id="{C614F9F3-BD52-4D49-8A44-9307C921AFFD}"/>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21">
                <a:extLst>
                  <a:ext uri="{FF2B5EF4-FFF2-40B4-BE49-F238E27FC236}">
                    <a16:creationId xmlns:a16="http://schemas.microsoft.com/office/drawing/2014/main" id="{A098812A-76D1-450F-8C4D-56268F1D208E}"/>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22">
                <a:extLst>
                  <a:ext uri="{FF2B5EF4-FFF2-40B4-BE49-F238E27FC236}">
                    <a16:creationId xmlns:a16="http://schemas.microsoft.com/office/drawing/2014/main" id="{BC160648-C668-4C43-B618-7940BA9E0E9C}"/>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23">
                <a:extLst>
                  <a:ext uri="{FF2B5EF4-FFF2-40B4-BE49-F238E27FC236}">
                    <a16:creationId xmlns:a16="http://schemas.microsoft.com/office/drawing/2014/main" id="{51EC974B-C963-46EE-AF86-EEA8FA573D8F}"/>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24">
                <a:extLst>
                  <a:ext uri="{FF2B5EF4-FFF2-40B4-BE49-F238E27FC236}">
                    <a16:creationId xmlns:a16="http://schemas.microsoft.com/office/drawing/2014/main" id="{A0540C07-CC80-4082-9996-C1B431F42E82}"/>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25">
                <a:extLst>
                  <a:ext uri="{FF2B5EF4-FFF2-40B4-BE49-F238E27FC236}">
                    <a16:creationId xmlns:a16="http://schemas.microsoft.com/office/drawing/2014/main" id="{BE208746-0331-4CFC-ACF1-C6A2B66554AC}"/>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6">
                <a:extLst>
                  <a:ext uri="{FF2B5EF4-FFF2-40B4-BE49-F238E27FC236}">
                    <a16:creationId xmlns:a16="http://schemas.microsoft.com/office/drawing/2014/main" id="{4DE0AB4B-5814-4858-A792-4AF54F7DCB8A}"/>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27">
                <a:extLst>
                  <a:ext uri="{FF2B5EF4-FFF2-40B4-BE49-F238E27FC236}">
                    <a16:creationId xmlns:a16="http://schemas.microsoft.com/office/drawing/2014/main" id="{E9C4E9A3-D1F9-40C5-8266-020B72D15BB3}"/>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28">
                <a:extLst>
                  <a:ext uri="{FF2B5EF4-FFF2-40B4-BE49-F238E27FC236}">
                    <a16:creationId xmlns:a16="http://schemas.microsoft.com/office/drawing/2014/main" id="{EFD38642-7EC6-47D5-B6E1-F91E39459804}"/>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9">
                <a:extLst>
                  <a:ext uri="{FF2B5EF4-FFF2-40B4-BE49-F238E27FC236}">
                    <a16:creationId xmlns:a16="http://schemas.microsoft.com/office/drawing/2014/main" id="{425EE517-DF5D-4520-9FBC-F3A905483775}"/>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30">
                <a:extLst>
                  <a:ext uri="{FF2B5EF4-FFF2-40B4-BE49-F238E27FC236}">
                    <a16:creationId xmlns:a16="http://schemas.microsoft.com/office/drawing/2014/main" id="{03D1E9A4-410B-4758-94EC-8E4C4C1E2418}"/>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31">
                <a:extLst>
                  <a:ext uri="{FF2B5EF4-FFF2-40B4-BE49-F238E27FC236}">
                    <a16:creationId xmlns:a16="http://schemas.microsoft.com/office/drawing/2014/main" id="{9B6519BC-8899-4A39-B573-ABA97D254515}"/>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32">
                <a:extLst>
                  <a:ext uri="{FF2B5EF4-FFF2-40B4-BE49-F238E27FC236}">
                    <a16:creationId xmlns:a16="http://schemas.microsoft.com/office/drawing/2014/main" id="{80F81BCC-56FB-423C-8EDB-BBA82585E908}"/>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33">
                <a:extLst>
                  <a:ext uri="{FF2B5EF4-FFF2-40B4-BE49-F238E27FC236}">
                    <a16:creationId xmlns:a16="http://schemas.microsoft.com/office/drawing/2014/main" id="{7F17D343-7060-4157-AC10-AF51C2D8D178}"/>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34">
                <a:extLst>
                  <a:ext uri="{FF2B5EF4-FFF2-40B4-BE49-F238E27FC236}">
                    <a16:creationId xmlns:a16="http://schemas.microsoft.com/office/drawing/2014/main" id="{B86364ED-65A4-47E0-BC1C-163B5F83F182}"/>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6">
                <a:extLst>
                  <a:ext uri="{FF2B5EF4-FFF2-40B4-BE49-F238E27FC236}">
                    <a16:creationId xmlns:a16="http://schemas.microsoft.com/office/drawing/2014/main" id="{24EDAF91-56AD-4135-A681-5F59143882FC}"/>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7">
                <a:extLst>
                  <a:ext uri="{FF2B5EF4-FFF2-40B4-BE49-F238E27FC236}">
                    <a16:creationId xmlns:a16="http://schemas.microsoft.com/office/drawing/2014/main" id="{8709186E-F0B3-4EDC-9ADA-C3B1A79B6EEC}"/>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8">
                <a:extLst>
                  <a:ext uri="{FF2B5EF4-FFF2-40B4-BE49-F238E27FC236}">
                    <a16:creationId xmlns:a16="http://schemas.microsoft.com/office/drawing/2014/main" id="{8B1B148C-AAF9-4A2E-B640-E5777F31717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9">
                <a:extLst>
                  <a:ext uri="{FF2B5EF4-FFF2-40B4-BE49-F238E27FC236}">
                    <a16:creationId xmlns:a16="http://schemas.microsoft.com/office/drawing/2014/main" id="{A3054E55-3FBB-497B-9E98-A559A1EDF902}"/>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50">
                <a:extLst>
                  <a:ext uri="{FF2B5EF4-FFF2-40B4-BE49-F238E27FC236}">
                    <a16:creationId xmlns:a16="http://schemas.microsoft.com/office/drawing/2014/main" id="{2A49CD72-709C-4ECA-9927-9283F6794874}"/>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51">
                <a:extLst>
                  <a:ext uri="{FF2B5EF4-FFF2-40B4-BE49-F238E27FC236}">
                    <a16:creationId xmlns:a16="http://schemas.microsoft.com/office/drawing/2014/main" id="{45B7F737-6C27-4377-93E8-DCB7F163440D}"/>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52">
                <a:extLst>
                  <a:ext uri="{FF2B5EF4-FFF2-40B4-BE49-F238E27FC236}">
                    <a16:creationId xmlns:a16="http://schemas.microsoft.com/office/drawing/2014/main" id="{3990D280-F9BC-41C0-B636-5D715AAEDA2B}"/>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53">
                <a:extLst>
                  <a:ext uri="{FF2B5EF4-FFF2-40B4-BE49-F238E27FC236}">
                    <a16:creationId xmlns:a16="http://schemas.microsoft.com/office/drawing/2014/main" id="{FE695BB3-06B3-432D-AD8A-EE424C662D13}"/>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54">
                <a:extLst>
                  <a:ext uri="{FF2B5EF4-FFF2-40B4-BE49-F238E27FC236}">
                    <a16:creationId xmlns:a16="http://schemas.microsoft.com/office/drawing/2014/main" id="{0B1A949F-5E5C-4D41-887C-874F10073093}"/>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55">
                <a:extLst>
                  <a:ext uri="{FF2B5EF4-FFF2-40B4-BE49-F238E27FC236}">
                    <a16:creationId xmlns:a16="http://schemas.microsoft.com/office/drawing/2014/main" id="{50D566C5-2FBE-4030-9DD4-D708F2D3CC8C}"/>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56">
                <a:extLst>
                  <a:ext uri="{FF2B5EF4-FFF2-40B4-BE49-F238E27FC236}">
                    <a16:creationId xmlns:a16="http://schemas.microsoft.com/office/drawing/2014/main" id="{34D413B5-D4A3-48D9-AE01-F8641152719F}"/>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57">
                <a:extLst>
                  <a:ext uri="{FF2B5EF4-FFF2-40B4-BE49-F238E27FC236}">
                    <a16:creationId xmlns:a16="http://schemas.microsoft.com/office/drawing/2014/main" id="{05FC6845-0B7E-40E1-915E-200B70D830D8}"/>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58">
                <a:extLst>
                  <a:ext uri="{FF2B5EF4-FFF2-40B4-BE49-F238E27FC236}">
                    <a16:creationId xmlns:a16="http://schemas.microsoft.com/office/drawing/2014/main" id="{A564A46E-173E-4BC7-9D59-5012FA74D821}"/>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14" name="文本占位符 65">
            <a:extLst>
              <a:ext uri="{FF2B5EF4-FFF2-40B4-BE49-F238E27FC236}">
                <a16:creationId xmlns:a16="http://schemas.microsoft.com/office/drawing/2014/main" id="{72AB1941-7269-4209-83A0-3BA98E6BB03D}"/>
              </a:ext>
            </a:extLst>
          </p:cNvPr>
          <p:cNvSpPr>
            <a:spLocks noGrp="1"/>
          </p:cNvSpPr>
          <p:nvPr>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35532136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音乐播放页">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DCE25081-82D7-4CD8-9970-11E933042AD3}"/>
              </a:ext>
            </a:extLst>
          </p:cNvPr>
          <p:cNvSpPr>
            <a:spLocks noGrp="1"/>
          </p:cNvSpPr>
          <p:nvPr>
            <p:ph type="dt" sz="half" idx="10"/>
          </p:nvPr>
        </p:nvSpPr>
        <p:spPr/>
        <p:txBody>
          <a:bodyPr/>
          <a:lstStyle/>
          <a:p>
            <a:fld id="{DD96C455-D181-459A-8014-67AAEFFCA7C2}" type="datetimeFigureOut">
              <a:rPr lang="zh-CN" altLang="en-US" smtClean="0"/>
              <a:t>2024/12/19</a:t>
            </a:fld>
            <a:endParaRPr lang="zh-CN" altLang="en-US"/>
          </a:p>
        </p:txBody>
      </p:sp>
      <p:sp>
        <p:nvSpPr>
          <p:cNvPr id="4" name="页脚占位符 3">
            <a:extLst>
              <a:ext uri="{FF2B5EF4-FFF2-40B4-BE49-F238E27FC236}">
                <a16:creationId xmlns:a16="http://schemas.microsoft.com/office/drawing/2014/main" id="{CA285B1F-5A95-460D-828B-D675E1BF8AF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6443BCB-E748-45DD-BEEE-363F4DBF781A}"/>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8" name="图片占位符 7">
            <a:extLst>
              <a:ext uri="{FF2B5EF4-FFF2-40B4-BE49-F238E27FC236}">
                <a16:creationId xmlns:a16="http://schemas.microsoft.com/office/drawing/2014/main" id="{260981B6-C1E2-4958-BFA4-F59869388A78}"/>
              </a:ext>
            </a:extLst>
          </p:cNvPr>
          <p:cNvSpPr>
            <a:spLocks noGrp="1"/>
          </p:cNvSpPr>
          <p:nvPr>
            <p:ph type="pic" sz="quarter" idx="13"/>
          </p:nvPr>
        </p:nvSpPr>
        <p:spPr>
          <a:xfrm>
            <a:off x="7989570" y="2431013"/>
            <a:ext cx="2595932" cy="2595932"/>
          </a:xfrm>
          <a:prstGeom prst="ellipse">
            <a:avLst/>
          </a:prstGeom>
        </p:spPr>
        <p:txBody>
          <a:bodyPr/>
          <a:lstStyle/>
          <a:p>
            <a:endParaRPr lang="zh-CN" altLang="en-US"/>
          </a:p>
        </p:txBody>
      </p:sp>
      <p:sp>
        <p:nvSpPr>
          <p:cNvPr id="9" name="矩形: 圆角 8">
            <a:extLst>
              <a:ext uri="{FF2B5EF4-FFF2-40B4-BE49-F238E27FC236}">
                <a16:creationId xmlns:a16="http://schemas.microsoft.com/office/drawing/2014/main" id="{7285219E-AE78-4108-B3C4-9B5DB93C2556}"/>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96F1B465-2E8F-4534-9119-74DE7373052E}"/>
              </a:ext>
            </a:extLst>
          </p:cNvPr>
          <p:cNvGrpSpPr/>
          <p:nvPr userDrawn="1"/>
        </p:nvGrpSpPr>
        <p:grpSpPr>
          <a:xfrm>
            <a:off x="237423" y="135299"/>
            <a:ext cx="847682" cy="847682"/>
            <a:chOff x="237423" y="135299"/>
            <a:chExt cx="847682" cy="847682"/>
          </a:xfrm>
        </p:grpSpPr>
        <p:sp>
          <p:nvSpPr>
            <p:cNvPr id="11" name="椭圆 10">
              <a:extLst>
                <a:ext uri="{FF2B5EF4-FFF2-40B4-BE49-F238E27FC236}">
                  <a16:creationId xmlns:a16="http://schemas.microsoft.com/office/drawing/2014/main" id="{88B1B33F-4A2E-433C-9DBB-0AEF6002E87A}"/>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id="{BE6327B0-E2A1-496B-9908-99673E3BE623}"/>
                </a:ext>
              </a:extLst>
            </p:cNvPr>
            <p:cNvGrpSpPr/>
            <p:nvPr/>
          </p:nvGrpSpPr>
          <p:grpSpPr>
            <a:xfrm>
              <a:off x="293735" y="191234"/>
              <a:ext cx="735058" cy="735811"/>
              <a:chOff x="3497262" y="849313"/>
              <a:chExt cx="4651376" cy="4656138"/>
            </a:xfrm>
            <a:solidFill>
              <a:schemeClr val="accent1"/>
            </a:solidFill>
          </p:grpSpPr>
          <p:sp>
            <p:nvSpPr>
              <p:cNvPr id="13" name="Freeform 7">
                <a:extLst>
                  <a:ext uri="{FF2B5EF4-FFF2-40B4-BE49-F238E27FC236}">
                    <a16:creationId xmlns:a16="http://schemas.microsoft.com/office/drawing/2014/main" id="{472AA650-8A21-46AC-A07B-5BA972DFAB33}"/>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9">
                <a:extLst>
                  <a:ext uri="{FF2B5EF4-FFF2-40B4-BE49-F238E27FC236}">
                    <a16:creationId xmlns:a16="http://schemas.microsoft.com/office/drawing/2014/main" id="{F128E11A-B31F-4D7F-B0DF-D36F21A7B015}"/>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0">
                <a:extLst>
                  <a:ext uri="{FF2B5EF4-FFF2-40B4-BE49-F238E27FC236}">
                    <a16:creationId xmlns:a16="http://schemas.microsoft.com/office/drawing/2014/main" id="{230EA30A-FCFF-485A-A1F0-980D4CE0C97F}"/>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1">
                <a:extLst>
                  <a:ext uri="{FF2B5EF4-FFF2-40B4-BE49-F238E27FC236}">
                    <a16:creationId xmlns:a16="http://schemas.microsoft.com/office/drawing/2014/main" id="{DC270CA0-F50C-4513-B20D-271E10D98471}"/>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2">
                <a:extLst>
                  <a:ext uri="{FF2B5EF4-FFF2-40B4-BE49-F238E27FC236}">
                    <a16:creationId xmlns:a16="http://schemas.microsoft.com/office/drawing/2014/main" id="{8A88422B-8DCD-4154-9056-B91E7282C33F}"/>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3">
                <a:extLst>
                  <a:ext uri="{FF2B5EF4-FFF2-40B4-BE49-F238E27FC236}">
                    <a16:creationId xmlns:a16="http://schemas.microsoft.com/office/drawing/2014/main" id="{DBB18FDD-5161-4FAD-BF2B-DC5E8E5B5CEC}"/>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4">
                <a:extLst>
                  <a:ext uri="{FF2B5EF4-FFF2-40B4-BE49-F238E27FC236}">
                    <a16:creationId xmlns:a16="http://schemas.microsoft.com/office/drawing/2014/main" id="{9CFD7459-ECE3-4902-953F-C7BB5820D46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5">
                <a:extLst>
                  <a:ext uri="{FF2B5EF4-FFF2-40B4-BE49-F238E27FC236}">
                    <a16:creationId xmlns:a16="http://schemas.microsoft.com/office/drawing/2014/main" id="{7D59C1F8-486A-4841-9EA3-B8D734BE979D}"/>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6">
                <a:extLst>
                  <a:ext uri="{FF2B5EF4-FFF2-40B4-BE49-F238E27FC236}">
                    <a16:creationId xmlns:a16="http://schemas.microsoft.com/office/drawing/2014/main" id="{621EB56C-3E49-4D66-A9B7-856962BEF179}"/>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7">
                <a:extLst>
                  <a:ext uri="{FF2B5EF4-FFF2-40B4-BE49-F238E27FC236}">
                    <a16:creationId xmlns:a16="http://schemas.microsoft.com/office/drawing/2014/main" id="{E4087131-3F0F-4514-8B97-70F540586575}"/>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8">
                <a:extLst>
                  <a:ext uri="{FF2B5EF4-FFF2-40B4-BE49-F238E27FC236}">
                    <a16:creationId xmlns:a16="http://schemas.microsoft.com/office/drawing/2014/main" id="{B6A358AA-E63A-457D-9E28-13DD9E3B687C}"/>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9">
                <a:extLst>
                  <a:ext uri="{FF2B5EF4-FFF2-40B4-BE49-F238E27FC236}">
                    <a16:creationId xmlns:a16="http://schemas.microsoft.com/office/drawing/2014/main" id="{AD68BA2F-1DE1-440D-877B-7BB021FDA24E}"/>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
                <a:extLst>
                  <a:ext uri="{FF2B5EF4-FFF2-40B4-BE49-F238E27FC236}">
                    <a16:creationId xmlns:a16="http://schemas.microsoft.com/office/drawing/2014/main" id="{BF69C310-5819-44B8-8F04-ECB3D88E2A74}"/>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1">
                <a:extLst>
                  <a:ext uri="{FF2B5EF4-FFF2-40B4-BE49-F238E27FC236}">
                    <a16:creationId xmlns:a16="http://schemas.microsoft.com/office/drawing/2014/main" id="{28AE5E55-37FD-44FE-9E7F-FC58BCEF851C}"/>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2">
                <a:extLst>
                  <a:ext uri="{FF2B5EF4-FFF2-40B4-BE49-F238E27FC236}">
                    <a16:creationId xmlns:a16="http://schemas.microsoft.com/office/drawing/2014/main" id="{98CE4181-15BD-4BD9-AA24-4BC483F9A347}"/>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3">
                <a:extLst>
                  <a:ext uri="{FF2B5EF4-FFF2-40B4-BE49-F238E27FC236}">
                    <a16:creationId xmlns:a16="http://schemas.microsoft.com/office/drawing/2014/main" id="{05EF2088-CAC8-482C-98D2-64DBF2C56325}"/>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4">
                <a:extLst>
                  <a:ext uri="{FF2B5EF4-FFF2-40B4-BE49-F238E27FC236}">
                    <a16:creationId xmlns:a16="http://schemas.microsoft.com/office/drawing/2014/main" id="{2DC10A14-8C3D-423C-9014-A82F8574DCE0}"/>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5">
                <a:extLst>
                  <a:ext uri="{FF2B5EF4-FFF2-40B4-BE49-F238E27FC236}">
                    <a16:creationId xmlns:a16="http://schemas.microsoft.com/office/drawing/2014/main" id="{5AF94D15-9D7D-4FCE-B46D-A2379264FCC2}"/>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6">
                <a:extLst>
                  <a:ext uri="{FF2B5EF4-FFF2-40B4-BE49-F238E27FC236}">
                    <a16:creationId xmlns:a16="http://schemas.microsoft.com/office/drawing/2014/main" id="{43DD58D9-E9D0-4E4A-A5A5-97CBABC9ACC2}"/>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7">
                <a:extLst>
                  <a:ext uri="{FF2B5EF4-FFF2-40B4-BE49-F238E27FC236}">
                    <a16:creationId xmlns:a16="http://schemas.microsoft.com/office/drawing/2014/main" id="{5E55492F-165F-4717-8D3A-FF0A662E0439}"/>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8">
                <a:extLst>
                  <a:ext uri="{FF2B5EF4-FFF2-40B4-BE49-F238E27FC236}">
                    <a16:creationId xmlns:a16="http://schemas.microsoft.com/office/drawing/2014/main" id="{2C89B896-AA33-446B-987C-BA81EE604A60}"/>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9">
                <a:extLst>
                  <a:ext uri="{FF2B5EF4-FFF2-40B4-BE49-F238E27FC236}">
                    <a16:creationId xmlns:a16="http://schemas.microsoft.com/office/drawing/2014/main" id="{84E133B0-9220-4519-AA86-ED2146DB1E34}"/>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0">
                <a:extLst>
                  <a:ext uri="{FF2B5EF4-FFF2-40B4-BE49-F238E27FC236}">
                    <a16:creationId xmlns:a16="http://schemas.microsoft.com/office/drawing/2014/main" id="{59980636-F1AC-44C6-9C51-8BE9DD43C6C7}"/>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1">
                <a:extLst>
                  <a:ext uri="{FF2B5EF4-FFF2-40B4-BE49-F238E27FC236}">
                    <a16:creationId xmlns:a16="http://schemas.microsoft.com/office/drawing/2014/main" id="{20BFF3BA-50CF-4F6A-806F-2F596DA784D1}"/>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2">
                <a:extLst>
                  <a:ext uri="{FF2B5EF4-FFF2-40B4-BE49-F238E27FC236}">
                    <a16:creationId xmlns:a16="http://schemas.microsoft.com/office/drawing/2014/main" id="{EA31E573-8534-41D4-9B59-81ED9538F231}"/>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3">
                <a:extLst>
                  <a:ext uri="{FF2B5EF4-FFF2-40B4-BE49-F238E27FC236}">
                    <a16:creationId xmlns:a16="http://schemas.microsoft.com/office/drawing/2014/main" id="{87A5BEF7-581F-447D-A6A6-DB47DAA1A73F}"/>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4">
                <a:extLst>
                  <a:ext uri="{FF2B5EF4-FFF2-40B4-BE49-F238E27FC236}">
                    <a16:creationId xmlns:a16="http://schemas.microsoft.com/office/drawing/2014/main" id="{A96D8D9C-3A72-4C79-AC3A-5B1EEC1DFFA8}"/>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46">
                <a:extLst>
                  <a:ext uri="{FF2B5EF4-FFF2-40B4-BE49-F238E27FC236}">
                    <a16:creationId xmlns:a16="http://schemas.microsoft.com/office/drawing/2014/main" id="{EEB391CB-8629-4B8C-B1C0-81B5D1A9B972}"/>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47">
                <a:extLst>
                  <a:ext uri="{FF2B5EF4-FFF2-40B4-BE49-F238E27FC236}">
                    <a16:creationId xmlns:a16="http://schemas.microsoft.com/office/drawing/2014/main" id="{3BC27A46-D97C-486B-A9E8-D226CD85F23D}"/>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48">
                <a:extLst>
                  <a:ext uri="{FF2B5EF4-FFF2-40B4-BE49-F238E27FC236}">
                    <a16:creationId xmlns:a16="http://schemas.microsoft.com/office/drawing/2014/main" id="{ABF9415B-8439-4757-A3E6-B26C7F65F40E}"/>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9">
                <a:extLst>
                  <a:ext uri="{FF2B5EF4-FFF2-40B4-BE49-F238E27FC236}">
                    <a16:creationId xmlns:a16="http://schemas.microsoft.com/office/drawing/2014/main" id="{08DD2BB5-BC61-4489-B781-CDDE4E32FC16}"/>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50">
                <a:extLst>
                  <a:ext uri="{FF2B5EF4-FFF2-40B4-BE49-F238E27FC236}">
                    <a16:creationId xmlns:a16="http://schemas.microsoft.com/office/drawing/2014/main" id="{0B8C7C3E-990C-4145-82BC-D34893430CA3}"/>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51">
                <a:extLst>
                  <a:ext uri="{FF2B5EF4-FFF2-40B4-BE49-F238E27FC236}">
                    <a16:creationId xmlns:a16="http://schemas.microsoft.com/office/drawing/2014/main" id="{9C13ECA3-1723-4BD8-9B46-22A58C0D17D5}"/>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52">
                <a:extLst>
                  <a:ext uri="{FF2B5EF4-FFF2-40B4-BE49-F238E27FC236}">
                    <a16:creationId xmlns:a16="http://schemas.microsoft.com/office/drawing/2014/main" id="{DF887B1A-5588-43F1-8360-42F89DD72A65}"/>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53">
                <a:extLst>
                  <a:ext uri="{FF2B5EF4-FFF2-40B4-BE49-F238E27FC236}">
                    <a16:creationId xmlns:a16="http://schemas.microsoft.com/office/drawing/2014/main" id="{6F31F799-404F-4F80-A0BA-A8DCBD584FEF}"/>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54">
                <a:extLst>
                  <a:ext uri="{FF2B5EF4-FFF2-40B4-BE49-F238E27FC236}">
                    <a16:creationId xmlns:a16="http://schemas.microsoft.com/office/drawing/2014/main" id="{0E351B5A-1C5C-4CA1-8499-BCF7D536A3B3}"/>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55">
                <a:extLst>
                  <a:ext uri="{FF2B5EF4-FFF2-40B4-BE49-F238E27FC236}">
                    <a16:creationId xmlns:a16="http://schemas.microsoft.com/office/drawing/2014/main" id="{D97D3AE0-FE61-4365-9484-60E31FA64A48}"/>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56">
                <a:extLst>
                  <a:ext uri="{FF2B5EF4-FFF2-40B4-BE49-F238E27FC236}">
                    <a16:creationId xmlns:a16="http://schemas.microsoft.com/office/drawing/2014/main" id="{FEC6A65D-8BC7-4F69-A1A9-EFE5506CFEA5}"/>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57">
                <a:extLst>
                  <a:ext uri="{FF2B5EF4-FFF2-40B4-BE49-F238E27FC236}">
                    <a16:creationId xmlns:a16="http://schemas.microsoft.com/office/drawing/2014/main" id="{B91208B4-4D5F-4AA3-8695-9AB5108234BC}"/>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58">
                <a:extLst>
                  <a:ext uri="{FF2B5EF4-FFF2-40B4-BE49-F238E27FC236}">
                    <a16:creationId xmlns:a16="http://schemas.microsoft.com/office/drawing/2014/main" id="{FEDC90AA-B488-4290-B3EC-C41FC304E845}"/>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53" name="文本占位符 65">
            <a:extLst>
              <a:ext uri="{FF2B5EF4-FFF2-40B4-BE49-F238E27FC236}">
                <a16:creationId xmlns:a16="http://schemas.microsoft.com/office/drawing/2014/main" id="{0F572104-DCE9-40DA-8528-67A75B94F784}"/>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
        <p:nvSpPr>
          <p:cNvPr id="54" name="文本框 53">
            <a:extLst>
              <a:ext uri="{FF2B5EF4-FFF2-40B4-BE49-F238E27FC236}">
                <a16:creationId xmlns:a16="http://schemas.microsoft.com/office/drawing/2014/main" id="{B66037B8-6142-4544-AA78-C05A2DCD4FBB}"/>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grpSp>
        <p:nvGrpSpPr>
          <p:cNvPr id="55" name="组合 54">
            <a:extLst>
              <a:ext uri="{FF2B5EF4-FFF2-40B4-BE49-F238E27FC236}">
                <a16:creationId xmlns:a16="http://schemas.microsoft.com/office/drawing/2014/main" id="{C6EEDD08-6CCF-4F57-98AA-8AA616DE3E5E}"/>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56" name="Freeform 19">
              <a:extLst>
                <a:ext uri="{FF2B5EF4-FFF2-40B4-BE49-F238E27FC236}">
                  <a16:creationId xmlns:a16="http://schemas.microsoft.com/office/drawing/2014/main" id="{E464A1A6-5055-4F49-964D-DDB44352C125}"/>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57" name="Freeform 20">
              <a:extLst>
                <a:ext uri="{FF2B5EF4-FFF2-40B4-BE49-F238E27FC236}">
                  <a16:creationId xmlns:a16="http://schemas.microsoft.com/office/drawing/2014/main" id="{4DE87081-ECDF-4A42-BF4C-71BB154CB3E8}"/>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58" name="Freeform 22">
              <a:extLst>
                <a:ext uri="{FF2B5EF4-FFF2-40B4-BE49-F238E27FC236}">
                  <a16:creationId xmlns:a16="http://schemas.microsoft.com/office/drawing/2014/main" id="{E86B8BE2-2031-4112-AF56-762A39B41D9F}"/>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59" name="Freeform 23">
              <a:extLst>
                <a:ext uri="{FF2B5EF4-FFF2-40B4-BE49-F238E27FC236}">
                  <a16:creationId xmlns:a16="http://schemas.microsoft.com/office/drawing/2014/main" id="{172A4CBF-A2D5-4FEB-BE1A-0EDF5A4321FE}"/>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0" name="Freeform 24">
              <a:extLst>
                <a:ext uri="{FF2B5EF4-FFF2-40B4-BE49-F238E27FC236}">
                  <a16:creationId xmlns:a16="http://schemas.microsoft.com/office/drawing/2014/main" id="{FB828910-1439-4AF5-ADAA-9393A5B942E3}"/>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1" name="Freeform 25">
              <a:extLst>
                <a:ext uri="{FF2B5EF4-FFF2-40B4-BE49-F238E27FC236}">
                  <a16:creationId xmlns:a16="http://schemas.microsoft.com/office/drawing/2014/main" id="{C6F846C3-9F4B-45EC-90DB-32C75ABAC8D3}"/>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2" name="Freeform 26">
              <a:extLst>
                <a:ext uri="{FF2B5EF4-FFF2-40B4-BE49-F238E27FC236}">
                  <a16:creationId xmlns:a16="http://schemas.microsoft.com/office/drawing/2014/main" id="{7ACB59D3-BF43-4B08-9706-1F60FA9F85BF}"/>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3" name="Freeform 31">
              <a:extLst>
                <a:ext uri="{FF2B5EF4-FFF2-40B4-BE49-F238E27FC236}">
                  <a16:creationId xmlns:a16="http://schemas.microsoft.com/office/drawing/2014/main" id="{03EAD845-CED5-46F4-9362-3BC33DE50333}"/>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4" name="Freeform 33">
              <a:extLst>
                <a:ext uri="{FF2B5EF4-FFF2-40B4-BE49-F238E27FC236}">
                  <a16:creationId xmlns:a16="http://schemas.microsoft.com/office/drawing/2014/main" id="{9688C8A1-AE5F-465F-AD52-D070B58C1359}"/>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5" name="Freeform 35">
              <a:extLst>
                <a:ext uri="{FF2B5EF4-FFF2-40B4-BE49-F238E27FC236}">
                  <a16:creationId xmlns:a16="http://schemas.microsoft.com/office/drawing/2014/main" id="{6B1F1620-BBA0-4CD3-A1A5-8CA5AE70BA72}"/>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6" name="Freeform 36">
              <a:extLst>
                <a:ext uri="{FF2B5EF4-FFF2-40B4-BE49-F238E27FC236}">
                  <a16:creationId xmlns:a16="http://schemas.microsoft.com/office/drawing/2014/main" id="{4D19FB7D-B425-4F1E-A8E6-DAABFFE7DA2C}"/>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7" name="Freeform 38">
              <a:extLst>
                <a:ext uri="{FF2B5EF4-FFF2-40B4-BE49-F238E27FC236}">
                  <a16:creationId xmlns:a16="http://schemas.microsoft.com/office/drawing/2014/main" id="{4AE21276-42CA-4FEB-86A0-3D5C2454A39B}"/>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8" name="Freeform 39">
              <a:extLst>
                <a:ext uri="{FF2B5EF4-FFF2-40B4-BE49-F238E27FC236}">
                  <a16:creationId xmlns:a16="http://schemas.microsoft.com/office/drawing/2014/main" id="{3720F5C3-056C-4D6A-9127-DCDD94568C63}"/>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9" name="Freeform 40">
              <a:extLst>
                <a:ext uri="{FF2B5EF4-FFF2-40B4-BE49-F238E27FC236}">
                  <a16:creationId xmlns:a16="http://schemas.microsoft.com/office/drawing/2014/main" id="{1C3F05F8-78EB-4B48-BE0E-0075C706D188}"/>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Tree>
    <p:extLst>
      <p:ext uri="{BB962C8B-B14F-4D97-AF65-F5344CB8AC3E}">
        <p14:creationId xmlns:p14="http://schemas.microsoft.com/office/powerpoint/2010/main" val="189984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空白2">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DB023F5D-5DA1-40D7-9BA8-6493DB1A0482}"/>
              </a:ext>
            </a:extLst>
          </p:cNvPr>
          <p:cNvSpPr>
            <a:spLocks noGrp="1"/>
          </p:cNvSpPr>
          <p:nvPr>
            <p:ph type="dt" sz="half" idx="10"/>
          </p:nvPr>
        </p:nvSpPr>
        <p:spPr/>
        <p:txBody>
          <a:bodyPr/>
          <a:lstStyle/>
          <a:p>
            <a:fld id="{DD96C455-D181-459A-8014-67AAEFFCA7C2}" type="datetimeFigureOut">
              <a:rPr lang="zh-CN" altLang="en-US" smtClean="0"/>
              <a:t>2024/12/19</a:t>
            </a:fld>
            <a:endParaRPr lang="zh-CN" altLang="en-US"/>
          </a:p>
        </p:txBody>
      </p:sp>
      <p:sp>
        <p:nvSpPr>
          <p:cNvPr id="4" name="页脚占位符 3">
            <a:extLst>
              <a:ext uri="{FF2B5EF4-FFF2-40B4-BE49-F238E27FC236}">
                <a16:creationId xmlns:a16="http://schemas.microsoft.com/office/drawing/2014/main" id="{A66471E8-54CB-4202-A3C6-90B01809104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2F77563-29B0-4356-A303-AE800B8508F2}"/>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grpSp>
        <p:nvGrpSpPr>
          <p:cNvPr id="6" name="组合 5">
            <a:extLst>
              <a:ext uri="{FF2B5EF4-FFF2-40B4-BE49-F238E27FC236}">
                <a16:creationId xmlns:a16="http://schemas.microsoft.com/office/drawing/2014/main" id="{C3E3C003-8E9C-4365-823C-82B7C5500835}"/>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7" name="Freeform 19">
              <a:extLst>
                <a:ext uri="{FF2B5EF4-FFF2-40B4-BE49-F238E27FC236}">
                  <a16:creationId xmlns:a16="http://schemas.microsoft.com/office/drawing/2014/main" id="{C257D5DF-CE0E-4C99-985B-0B4C13D2B580}"/>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8" name="Freeform 20">
              <a:extLst>
                <a:ext uri="{FF2B5EF4-FFF2-40B4-BE49-F238E27FC236}">
                  <a16:creationId xmlns:a16="http://schemas.microsoft.com/office/drawing/2014/main" id="{5974DED5-33E1-49C1-AF8C-8B5F96507288}"/>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9" name="Freeform 22">
              <a:extLst>
                <a:ext uri="{FF2B5EF4-FFF2-40B4-BE49-F238E27FC236}">
                  <a16:creationId xmlns:a16="http://schemas.microsoft.com/office/drawing/2014/main" id="{CDD240BC-AA8E-4720-BAA8-8BA4C39FE6E0}"/>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0" name="Freeform 23">
              <a:extLst>
                <a:ext uri="{FF2B5EF4-FFF2-40B4-BE49-F238E27FC236}">
                  <a16:creationId xmlns:a16="http://schemas.microsoft.com/office/drawing/2014/main" id="{9A9F355C-7215-4E87-9E0A-CBAB62AE6ED1}"/>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1" name="Freeform 24">
              <a:extLst>
                <a:ext uri="{FF2B5EF4-FFF2-40B4-BE49-F238E27FC236}">
                  <a16:creationId xmlns:a16="http://schemas.microsoft.com/office/drawing/2014/main" id="{6BC2044B-E150-4A79-8D26-74FB2501BC72}"/>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2" name="Freeform 25">
              <a:extLst>
                <a:ext uri="{FF2B5EF4-FFF2-40B4-BE49-F238E27FC236}">
                  <a16:creationId xmlns:a16="http://schemas.microsoft.com/office/drawing/2014/main" id="{25612C91-115E-4128-855F-10BD57AAE4F6}"/>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3" name="Freeform 26">
              <a:extLst>
                <a:ext uri="{FF2B5EF4-FFF2-40B4-BE49-F238E27FC236}">
                  <a16:creationId xmlns:a16="http://schemas.microsoft.com/office/drawing/2014/main" id="{16EF1DEE-0FED-4AA1-9700-3B6F1E1F0FE5}"/>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4" name="Freeform 31">
              <a:extLst>
                <a:ext uri="{FF2B5EF4-FFF2-40B4-BE49-F238E27FC236}">
                  <a16:creationId xmlns:a16="http://schemas.microsoft.com/office/drawing/2014/main" id="{AAF0374A-1288-4700-896B-86285883F4D6}"/>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5" name="Freeform 33">
              <a:extLst>
                <a:ext uri="{FF2B5EF4-FFF2-40B4-BE49-F238E27FC236}">
                  <a16:creationId xmlns:a16="http://schemas.microsoft.com/office/drawing/2014/main" id="{7D81EB79-E6D8-443B-9F25-3632F36DD0FD}"/>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35">
              <a:extLst>
                <a:ext uri="{FF2B5EF4-FFF2-40B4-BE49-F238E27FC236}">
                  <a16:creationId xmlns:a16="http://schemas.microsoft.com/office/drawing/2014/main" id="{63830C7F-65F9-43AA-9355-6CAEDED937FB}"/>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36">
              <a:extLst>
                <a:ext uri="{FF2B5EF4-FFF2-40B4-BE49-F238E27FC236}">
                  <a16:creationId xmlns:a16="http://schemas.microsoft.com/office/drawing/2014/main" id="{E76BFCB5-3408-4815-994A-C5FAA567DB78}"/>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38">
              <a:extLst>
                <a:ext uri="{FF2B5EF4-FFF2-40B4-BE49-F238E27FC236}">
                  <a16:creationId xmlns:a16="http://schemas.microsoft.com/office/drawing/2014/main" id="{D6B762C4-5A72-4258-BCD6-5C2E1AE230E5}"/>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39">
              <a:extLst>
                <a:ext uri="{FF2B5EF4-FFF2-40B4-BE49-F238E27FC236}">
                  <a16:creationId xmlns:a16="http://schemas.microsoft.com/office/drawing/2014/main" id="{A0A4C5B5-789D-4B57-AB81-F1BECC99F591}"/>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40">
              <a:extLst>
                <a:ext uri="{FF2B5EF4-FFF2-40B4-BE49-F238E27FC236}">
                  <a16:creationId xmlns:a16="http://schemas.microsoft.com/office/drawing/2014/main" id="{C4687E93-7A61-425A-AC28-D6A69E437E0B}"/>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21" name="文本框 20">
            <a:extLst>
              <a:ext uri="{FF2B5EF4-FFF2-40B4-BE49-F238E27FC236}">
                <a16:creationId xmlns:a16="http://schemas.microsoft.com/office/drawing/2014/main" id="{E77F7FB3-7D4B-4EE8-8C35-D8BEA5987A6F}"/>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23" name="矩形: 圆角 22">
            <a:extLst>
              <a:ext uri="{FF2B5EF4-FFF2-40B4-BE49-F238E27FC236}">
                <a16:creationId xmlns:a16="http://schemas.microsoft.com/office/drawing/2014/main" id="{FAD29A9F-3345-4BDF-A499-439F172F09EA}"/>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22CD5622-DE7E-4C1E-B6EA-708E11DA3CDB}"/>
              </a:ext>
            </a:extLst>
          </p:cNvPr>
          <p:cNvGrpSpPr/>
          <p:nvPr userDrawn="1"/>
        </p:nvGrpSpPr>
        <p:grpSpPr>
          <a:xfrm>
            <a:off x="237423" y="135299"/>
            <a:ext cx="847682" cy="847682"/>
            <a:chOff x="237423" y="135299"/>
            <a:chExt cx="847682" cy="847682"/>
          </a:xfrm>
        </p:grpSpPr>
        <p:sp>
          <p:nvSpPr>
            <p:cNvPr id="25" name="椭圆 24">
              <a:extLst>
                <a:ext uri="{FF2B5EF4-FFF2-40B4-BE49-F238E27FC236}">
                  <a16:creationId xmlns:a16="http://schemas.microsoft.com/office/drawing/2014/main" id="{A896EB44-3B45-4E38-A7E0-31F9276BD6C7}"/>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a:extLst>
                <a:ext uri="{FF2B5EF4-FFF2-40B4-BE49-F238E27FC236}">
                  <a16:creationId xmlns:a16="http://schemas.microsoft.com/office/drawing/2014/main" id="{DF0DF9F5-CB0F-49DE-8417-B59A7FE49E32}"/>
                </a:ext>
              </a:extLst>
            </p:cNvPr>
            <p:cNvGrpSpPr/>
            <p:nvPr/>
          </p:nvGrpSpPr>
          <p:grpSpPr>
            <a:xfrm>
              <a:off x="293735" y="191234"/>
              <a:ext cx="735058" cy="735811"/>
              <a:chOff x="3497262" y="849313"/>
              <a:chExt cx="4651376" cy="4656138"/>
            </a:xfrm>
            <a:solidFill>
              <a:schemeClr val="accent1"/>
            </a:solidFill>
          </p:grpSpPr>
          <p:sp>
            <p:nvSpPr>
              <p:cNvPr id="27" name="Freeform 7">
                <a:extLst>
                  <a:ext uri="{FF2B5EF4-FFF2-40B4-BE49-F238E27FC236}">
                    <a16:creationId xmlns:a16="http://schemas.microsoft.com/office/drawing/2014/main" id="{2F6D0600-79C9-47D7-A603-9826D08A1950}"/>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9">
                <a:extLst>
                  <a:ext uri="{FF2B5EF4-FFF2-40B4-BE49-F238E27FC236}">
                    <a16:creationId xmlns:a16="http://schemas.microsoft.com/office/drawing/2014/main" id="{98C9D191-75C4-4AFA-B3AC-08AADC288611}"/>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0">
                <a:extLst>
                  <a:ext uri="{FF2B5EF4-FFF2-40B4-BE49-F238E27FC236}">
                    <a16:creationId xmlns:a16="http://schemas.microsoft.com/office/drawing/2014/main" id="{24BE8ED6-9F15-4ADD-8CAE-31923EA14711}"/>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1">
                <a:extLst>
                  <a:ext uri="{FF2B5EF4-FFF2-40B4-BE49-F238E27FC236}">
                    <a16:creationId xmlns:a16="http://schemas.microsoft.com/office/drawing/2014/main" id="{920400D0-F830-4C39-983C-8595B8D475AF}"/>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12">
                <a:extLst>
                  <a:ext uri="{FF2B5EF4-FFF2-40B4-BE49-F238E27FC236}">
                    <a16:creationId xmlns:a16="http://schemas.microsoft.com/office/drawing/2014/main" id="{19CE450E-939E-4F1D-8DA0-33C42F3245E7}"/>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13">
                <a:extLst>
                  <a:ext uri="{FF2B5EF4-FFF2-40B4-BE49-F238E27FC236}">
                    <a16:creationId xmlns:a16="http://schemas.microsoft.com/office/drawing/2014/main" id="{614FF597-786A-488B-AAEE-43BA22BE859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4">
                <a:extLst>
                  <a:ext uri="{FF2B5EF4-FFF2-40B4-BE49-F238E27FC236}">
                    <a16:creationId xmlns:a16="http://schemas.microsoft.com/office/drawing/2014/main" id="{3625BAE8-57FD-4A77-861D-AE8635915AFD}"/>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5">
                <a:extLst>
                  <a:ext uri="{FF2B5EF4-FFF2-40B4-BE49-F238E27FC236}">
                    <a16:creationId xmlns:a16="http://schemas.microsoft.com/office/drawing/2014/main" id="{8E74C1B8-9A0B-4BD3-823D-9994C0353473}"/>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6">
                <a:extLst>
                  <a:ext uri="{FF2B5EF4-FFF2-40B4-BE49-F238E27FC236}">
                    <a16:creationId xmlns:a16="http://schemas.microsoft.com/office/drawing/2014/main" id="{1CE2847F-CDC1-43B3-A4B7-7816C379F193}"/>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a:extLst>
                  <a:ext uri="{FF2B5EF4-FFF2-40B4-BE49-F238E27FC236}">
                    <a16:creationId xmlns:a16="http://schemas.microsoft.com/office/drawing/2014/main" id="{3B95921D-5B97-42A6-9EF6-C8FDC6CA6BA3}"/>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8">
                <a:extLst>
                  <a:ext uri="{FF2B5EF4-FFF2-40B4-BE49-F238E27FC236}">
                    <a16:creationId xmlns:a16="http://schemas.microsoft.com/office/drawing/2014/main" id="{1F12BC9D-9E62-41B9-BA9A-48C04D1F4864}"/>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9">
                <a:extLst>
                  <a:ext uri="{FF2B5EF4-FFF2-40B4-BE49-F238E27FC236}">
                    <a16:creationId xmlns:a16="http://schemas.microsoft.com/office/drawing/2014/main" id="{0966FB55-6969-45AA-A00A-302DF34C63D8}"/>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0">
                <a:extLst>
                  <a:ext uri="{FF2B5EF4-FFF2-40B4-BE49-F238E27FC236}">
                    <a16:creationId xmlns:a16="http://schemas.microsoft.com/office/drawing/2014/main" id="{B3BA570A-50BA-4498-9C53-46D2663A2A7D}"/>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1">
                <a:extLst>
                  <a:ext uri="{FF2B5EF4-FFF2-40B4-BE49-F238E27FC236}">
                    <a16:creationId xmlns:a16="http://schemas.microsoft.com/office/drawing/2014/main" id="{B3566405-4CCC-421B-BCEA-0A6F29CA026E}"/>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2">
                <a:extLst>
                  <a:ext uri="{FF2B5EF4-FFF2-40B4-BE49-F238E27FC236}">
                    <a16:creationId xmlns:a16="http://schemas.microsoft.com/office/drawing/2014/main" id="{DC9A54A7-8E63-4315-81E2-F5F5BD20B461}"/>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
                <a:extLst>
                  <a:ext uri="{FF2B5EF4-FFF2-40B4-BE49-F238E27FC236}">
                    <a16:creationId xmlns:a16="http://schemas.microsoft.com/office/drawing/2014/main" id="{1B0E2042-A2FA-4FD3-A360-38FEABB0B0C0}"/>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4">
                <a:extLst>
                  <a:ext uri="{FF2B5EF4-FFF2-40B4-BE49-F238E27FC236}">
                    <a16:creationId xmlns:a16="http://schemas.microsoft.com/office/drawing/2014/main" id="{6116D539-A9F8-4621-8654-A2282E1C4D86}"/>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5">
                <a:extLst>
                  <a:ext uri="{FF2B5EF4-FFF2-40B4-BE49-F238E27FC236}">
                    <a16:creationId xmlns:a16="http://schemas.microsoft.com/office/drawing/2014/main" id="{D814CE22-16C9-4C83-AE88-3549CDA26013}"/>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6">
                <a:extLst>
                  <a:ext uri="{FF2B5EF4-FFF2-40B4-BE49-F238E27FC236}">
                    <a16:creationId xmlns:a16="http://schemas.microsoft.com/office/drawing/2014/main" id="{83831B9C-16B2-43D0-A1A4-97235E4BC215}"/>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7">
                <a:extLst>
                  <a:ext uri="{FF2B5EF4-FFF2-40B4-BE49-F238E27FC236}">
                    <a16:creationId xmlns:a16="http://schemas.microsoft.com/office/drawing/2014/main" id="{4FFF5076-0286-49F8-B969-71DC20845A7C}"/>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28">
                <a:extLst>
                  <a:ext uri="{FF2B5EF4-FFF2-40B4-BE49-F238E27FC236}">
                    <a16:creationId xmlns:a16="http://schemas.microsoft.com/office/drawing/2014/main" id="{DC4A2536-478A-4479-BBDB-C1A832F7C758}"/>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9">
                <a:extLst>
                  <a:ext uri="{FF2B5EF4-FFF2-40B4-BE49-F238E27FC236}">
                    <a16:creationId xmlns:a16="http://schemas.microsoft.com/office/drawing/2014/main" id="{304527B4-B693-42AD-8369-7FBF4CAC53D6}"/>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0">
                <a:extLst>
                  <a:ext uri="{FF2B5EF4-FFF2-40B4-BE49-F238E27FC236}">
                    <a16:creationId xmlns:a16="http://schemas.microsoft.com/office/drawing/2014/main" id="{14307D10-7924-4F7B-9DC6-1785600E62C6}"/>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1">
                <a:extLst>
                  <a:ext uri="{FF2B5EF4-FFF2-40B4-BE49-F238E27FC236}">
                    <a16:creationId xmlns:a16="http://schemas.microsoft.com/office/drawing/2014/main" id="{649EC69D-341B-4F89-8AFF-DDE0C6A96E7D}"/>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2">
                <a:extLst>
                  <a:ext uri="{FF2B5EF4-FFF2-40B4-BE49-F238E27FC236}">
                    <a16:creationId xmlns:a16="http://schemas.microsoft.com/office/drawing/2014/main" id="{07866278-8AEC-49F6-A37A-E817DF8BE0A0}"/>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3">
                <a:extLst>
                  <a:ext uri="{FF2B5EF4-FFF2-40B4-BE49-F238E27FC236}">
                    <a16:creationId xmlns:a16="http://schemas.microsoft.com/office/drawing/2014/main" id="{12C0D2F0-E8BA-4AD1-AEEF-213030E42D03}"/>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4">
                <a:extLst>
                  <a:ext uri="{FF2B5EF4-FFF2-40B4-BE49-F238E27FC236}">
                    <a16:creationId xmlns:a16="http://schemas.microsoft.com/office/drawing/2014/main" id="{6DAED316-684A-46E7-9759-C109048870F5}"/>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6">
                <a:extLst>
                  <a:ext uri="{FF2B5EF4-FFF2-40B4-BE49-F238E27FC236}">
                    <a16:creationId xmlns:a16="http://schemas.microsoft.com/office/drawing/2014/main" id="{02060035-CFEA-41A1-8C7B-81DA62978BF8}"/>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7">
                <a:extLst>
                  <a:ext uri="{FF2B5EF4-FFF2-40B4-BE49-F238E27FC236}">
                    <a16:creationId xmlns:a16="http://schemas.microsoft.com/office/drawing/2014/main" id="{C317904C-47FB-49E9-A6D2-441590594B55}"/>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8">
                <a:extLst>
                  <a:ext uri="{FF2B5EF4-FFF2-40B4-BE49-F238E27FC236}">
                    <a16:creationId xmlns:a16="http://schemas.microsoft.com/office/drawing/2014/main" id="{40FA5D6E-F0A2-442F-B276-FA3C18CDA935}"/>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9">
                <a:extLst>
                  <a:ext uri="{FF2B5EF4-FFF2-40B4-BE49-F238E27FC236}">
                    <a16:creationId xmlns:a16="http://schemas.microsoft.com/office/drawing/2014/main" id="{33ECC6F9-472E-46D9-BF13-1EBCACCE26D9}"/>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0">
                <a:extLst>
                  <a:ext uri="{FF2B5EF4-FFF2-40B4-BE49-F238E27FC236}">
                    <a16:creationId xmlns:a16="http://schemas.microsoft.com/office/drawing/2014/main" id="{00F4D34E-1FD6-498C-A92C-4B9F5B2A06A0}"/>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1">
                <a:extLst>
                  <a:ext uri="{FF2B5EF4-FFF2-40B4-BE49-F238E27FC236}">
                    <a16:creationId xmlns:a16="http://schemas.microsoft.com/office/drawing/2014/main" id="{62E05761-4BE3-4596-BC7B-E843ED896F79}"/>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2">
                <a:extLst>
                  <a:ext uri="{FF2B5EF4-FFF2-40B4-BE49-F238E27FC236}">
                    <a16:creationId xmlns:a16="http://schemas.microsoft.com/office/drawing/2014/main" id="{111A3351-C750-426B-A5B1-1EA92B4F49A1}"/>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3">
                <a:extLst>
                  <a:ext uri="{FF2B5EF4-FFF2-40B4-BE49-F238E27FC236}">
                    <a16:creationId xmlns:a16="http://schemas.microsoft.com/office/drawing/2014/main" id="{BFB3222C-C817-43E8-ABAD-7EC38B06B5E7}"/>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4">
                <a:extLst>
                  <a:ext uri="{FF2B5EF4-FFF2-40B4-BE49-F238E27FC236}">
                    <a16:creationId xmlns:a16="http://schemas.microsoft.com/office/drawing/2014/main" id="{81F3035C-7082-4827-A287-B9945C19991C}"/>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5">
                <a:extLst>
                  <a:ext uri="{FF2B5EF4-FFF2-40B4-BE49-F238E27FC236}">
                    <a16:creationId xmlns:a16="http://schemas.microsoft.com/office/drawing/2014/main" id="{6BC705B7-36EF-4EE1-A9B9-FFFB8110EA95}"/>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6">
                <a:extLst>
                  <a:ext uri="{FF2B5EF4-FFF2-40B4-BE49-F238E27FC236}">
                    <a16:creationId xmlns:a16="http://schemas.microsoft.com/office/drawing/2014/main" id="{D736225A-4414-430B-9F38-B5C05B527F2A}"/>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7">
                <a:extLst>
                  <a:ext uri="{FF2B5EF4-FFF2-40B4-BE49-F238E27FC236}">
                    <a16:creationId xmlns:a16="http://schemas.microsoft.com/office/drawing/2014/main" id="{7A41B186-F0F5-42FF-9D4A-C0979B626E61}"/>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58">
                <a:extLst>
                  <a:ext uri="{FF2B5EF4-FFF2-40B4-BE49-F238E27FC236}">
                    <a16:creationId xmlns:a16="http://schemas.microsoft.com/office/drawing/2014/main" id="{4E74C4E6-BA0A-498F-B7B1-985C9DBAB9B2}"/>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67" name="文本占位符 65">
            <a:extLst>
              <a:ext uri="{FF2B5EF4-FFF2-40B4-BE49-F238E27FC236}">
                <a16:creationId xmlns:a16="http://schemas.microsoft.com/office/drawing/2014/main" id="{4723E697-2A10-4CB1-9E9F-12DB547B6ED2}"/>
              </a:ext>
            </a:extLst>
          </p:cNvPr>
          <p:cNvSpPr>
            <a:spLocks noGrp="1"/>
          </p:cNvSpPr>
          <p:nvPr userDrawn="1">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1007462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
        <p:nvSpPr>
          <p:cNvPr id="14" name="图片占位符 13">
            <a:extLst>
              <a:ext uri="{FF2B5EF4-FFF2-40B4-BE49-F238E27FC236}">
                <a16:creationId xmlns:a16="http://schemas.microsoft.com/office/drawing/2014/main" id="{58F70DE4-3F46-46A9-9520-7D8FE5C9C283}"/>
              </a:ext>
            </a:extLst>
          </p:cNvPr>
          <p:cNvSpPr>
            <a:spLocks noGrp="1"/>
          </p:cNvSpPr>
          <p:nvPr>
            <p:ph type="pic" sz="quarter" idx="10"/>
          </p:nvPr>
        </p:nvSpPr>
        <p:spPr>
          <a:xfrm>
            <a:off x="0" y="0"/>
            <a:ext cx="4097285" cy="6858000"/>
          </a:xfrm>
        </p:spPr>
        <p:txBody>
          <a:bodyPr/>
          <a:lstStyle/>
          <a:p>
            <a:endParaRPr lang="zh-CN" altLang="en-US"/>
          </a:p>
        </p:txBody>
      </p:sp>
      <p:grpSp>
        <p:nvGrpSpPr>
          <p:cNvPr id="19" name="组合 18">
            <a:extLst>
              <a:ext uri="{FF2B5EF4-FFF2-40B4-BE49-F238E27FC236}">
                <a16:creationId xmlns:a16="http://schemas.microsoft.com/office/drawing/2014/main" id="{10EAAF81-9622-4AE7-AEC1-E5632E7E127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0" name="Freeform 19">
              <a:extLst>
                <a:ext uri="{FF2B5EF4-FFF2-40B4-BE49-F238E27FC236}">
                  <a16:creationId xmlns:a16="http://schemas.microsoft.com/office/drawing/2014/main" id="{799A0C3B-3805-4A7D-B9DC-0D8A0BE50FB9}"/>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0">
              <a:extLst>
                <a:ext uri="{FF2B5EF4-FFF2-40B4-BE49-F238E27FC236}">
                  <a16:creationId xmlns:a16="http://schemas.microsoft.com/office/drawing/2014/main" id="{77073CEC-4568-407C-AF3F-63B02549DD76}"/>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2">
              <a:extLst>
                <a:ext uri="{FF2B5EF4-FFF2-40B4-BE49-F238E27FC236}">
                  <a16:creationId xmlns:a16="http://schemas.microsoft.com/office/drawing/2014/main" id="{25B520BC-633A-4CA1-ADFC-A4A5FE039E95}"/>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3">
              <a:extLst>
                <a:ext uri="{FF2B5EF4-FFF2-40B4-BE49-F238E27FC236}">
                  <a16:creationId xmlns:a16="http://schemas.microsoft.com/office/drawing/2014/main" id="{53033BF4-0785-47D2-989A-D7F79856165B}"/>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4">
              <a:extLst>
                <a:ext uri="{FF2B5EF4-FFF2-40B4-BE49-F238E27FC236}">
                  <a16:creationId xmlns:a16="http://schemas.microsoft.com/office/drawing/2014/main" id="{4424A2B5-FDC9-46DD-A591-E66C22A6FB2C}"/>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5">
              <a:extLst>
                <a:ext uri="{FF2B5EF4-FFF2-40B4-BE49-F238E27FC236}">
                  <a16:creationId xmlns:a16="http://schemas.microsoft.com/office/drawing/2014/main" id="{72EECE87-CD0D-461C-A293-7D248373E431}"/>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6">
              <a:extLst>
                <a:ext uri="{FF2B5EF4-FFF2-40B4-BE49-F238E27FC236}">
                  <a16:creationId xmlns:a16="http://schemas.microsoft.com/office/drawing/2014/main" id="{D1E15742-6979-490E-AF5E-60D97AFB6A89}"/>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1">
              <a:extLst>
                <a:ext uri="{FF2B5EF4-FFF2-40B4-BE49-F238E27FC236}">
                  <a16:creationId xmlns:a16="http://schemas.microsoft.com/office/drawing/2014/main" id="{9FB63A71-75C6-4761-8940-B5F9E94162B4}"/>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3">
              <a:extLst>
                <a:ext uri="{FF2B5EF4-FFF2-40B4-BE49-F238E27FC236}">
                  <a16:creationId xmlns:a16="http://schemas.microsoft.com/office/drawing/2014/main" id="{843875AC-443A-4F2A-9842-34472E458978}"/>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5">
              <a:extLst>
                <a:ext uri="{FF2B5EF4-FFF2-40B4-BE49-F238E27FC236}">
                  <a16:creationId xmlns:a16="http://schemas.microsoft.com/office/drawing/2014/main" id="{2950644D-E3EB-4B66-A5D0-B4E6CA3AEB97}"/>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6">
              <a:extLst>
                <a:ext uri="{FF2B5EF4-FFF2-40B4-BE49-F238E27FC236}">
                  <a16:creationId xmlns:a16="http://schemas.microsoft.com/office/drawing/2014/main" id="{D9E0CE44-4DD0-4767-B8F4-D235B4D9DE7A}"/>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8">
              <a:extLst>
                <a:ext uri="{FF2B5EF4-FFF2-40B4-BE49-F238E27FC236}">
                  <a16:creationId xmlns:a16="http://schemas.microsoft.com/office/drawing/2014/main" id="{7EEB2D62-F19A-4914-9E77-B761C6152794}"/>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9">
              <a:extLst>
                <a:ext uri="{FF2B5EF4-FFF2-40B4-BE49-F238E27FC236}">
                  <a16:creationId xmlns:a16="http://schemas.microsoft.com/office/drawing/2014/main" id="{096BC77F-50E4-4042-BD45-153703BEB150}"/>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40">
              <a:extLst>
                <a:ext uri="{FF2B5EF4-FFF2-40B4-BE49-F238E27FC236}">
                  <a16:creationId xmlns:a16="http://schemas.microsoft.com/office/drawing/2014/main" id="{79792CF4-A12B-414D-8340-0605C32A065A}"/>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Tree>
    <p:extLst>
      <p:ext uri="{BB962C8B-B14F-4D97-AF65-F5344CB8AC3E}">
        <p14:creationId xmlns:p14="http://schemas.microsoft.com/office/powerpoint/2010/main" val="42895410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sp>
        <p:nvSpPr>
          <p:cNvPr id="12" name="图片占位符 11">
            <a:extLst>
              <a:ext uri="{FF2B5EF4-FFF2-40B4-BE49-F238E27FC236}">
                <a16:creationId xmlns:a16="http://schemas.microsoft.com/office/drawing/2014/main" id="{160D1C33-BEBD-457D-8305-3D9FD1FE6108}"/>
              </a:ext>
            </a:extLst>
          </p:cNvPr>
          <p:cNvSpPr>
            <a:spLocks noGrp="1"/>
          </p:cNvSpPr>
          <p:nvPr>
            <p:ph type="pic" sz="quarter" idx="10"/>
          </p:nvPr>
        </p:nvSpPr>
        <p:spPr>
          <a:xfrm>
            <a:off x="0" y="0"/>
            <a:ext cx="12192000" cy="4056063"/>
          </a:xfrm>
        </p:spPr>
        <p:txBody>
          <a:bodyPr/>
          <a:lstStyle/>
          <a:p>
            <a:endParaRPr lang="zh-CN" altLang="en-US"/>
          </a:p>
        </p:txBody>
      </p:sp>
    </p:spTree>
    <p:extLst>
      <p:ext uri="{BB962C8B-B14F-4D97-AF65-F5344CB8AC3E}">
        <p14:creationId xmlns:p14="http://schemas.microsoft.com/office/powerpoint/2010/main" val="2022313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一张长图">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74041136-D26F-4DE3-9441-03C3B937527A}"/>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4" name="Freeform 19">
              <a:extLst>
                <a:ext uri="{FF2B5EF4-FFF2-40B4-BE49-F238E27FC236}">
                  <a16:creationId xmlns:a16="http://schemas.microsoft.com/office/drawing/2014/main" id="{60A869CE-96BB-49EA-9D98-8FC3A382424D}"/>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0">
              <a:extLst>
                <a:ext uri="{FF2B5EF4-FFF2-40B4-BE49-F238E27FC236}">
                  <a16:creationId xmlns:a16="http://schemas.microsoft.com/office/drawing/2014/main" id="{906A10DE-45C9-4F3A-A1D2-ADF7AF45B4C3}"/>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2">
              <a:extLst>
                <a:ext uri="{FF2B5EF4-FFF2-40B4-BE49-F238E27FC236}">
                  <a16:creationId xmlns:a16="http://schemas.microsoft.com/office/drawing/2014/main" id="{772EE8A2-D191-42EC-A5FA-7CDD844C8B6C}"/>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23">
              <a:extLst>
                <a:ext uri="{FF2B5EF4-FFF2-40B4-BE49-F238E27FC236}">
                  <a16:creationId xmlns:a16="http://schemas.microsoft.com/office/drawing/2014/main" id="{B84B6905-6EA5-495D-8253-F1F92C799A1C}"/>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24">
              <a:extLst>
                <a:ext uri="{FF2B5EF4-FFF2-40B4-BE49-F238E27FC236}">
                  <a16:creationId xmlns:a16="http://schemas.microsoft.com/office/drawing/2014/main" id="{BA5404B5-5161-44D6-8A22-30926A0AA2D3}"/>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25">
              <a:extLst>
                <a:ext uri="{FF2B5EF4-FFF2-40B4-BE49-F238E27FC236}">
                  <a16:creationId xmlns:a16="http://schemas.microsoft.com/office/drawing/2014/main" id="{F53C1378-A716-4564-823A-5C00E4C5C5BF}"/>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26">
              <a:extLst>
                <a:ext uri="{FF2B5EF4-FFF2-40B4-BE49-F238E27FC236}">
                  <a16:creationId xmlns:a16="http://schemas.microsoft.com/office/drawing/2014/main" id="{86914F0F-EFE6-4CD3-9C32-7AFC15529242}"/>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1">
              <a:extLst>
                <a:ext uri="{FF2B5EF4-FFF2-40B4-BE49-F238E27FC236}">
                  <a16:creationId xmlns:a16="http://schemas.microsoft.com/office/drawing/2014/main" id="{5612BB38-894B-469B-ADF4-854CA25A82CF}"/>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3">
              <a:extLst>
                <a:ext uri="{FF2B5EF4-FFF2-40B4-BE49-F238E27FC236}">
                  <a16:creationId xmlns:a16="http://schemas.microsoft.com/office/drawing/2014/main" id="{DB5AB023-FC7E-4BF6-8E4B-F15AB18B3699}"/>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35">
              <a:extLst>
                <a:ext uri="{FF2B5EF4-FFF2-40B4-BE49-F238E27FC236}">
                  <a16:creationId xmlns:a16="http://schemas.microsoft.com/office/drawing/2014/main" id="{41C61E23-4A35-4BD9-8E18-93A218421F6E}"/>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4" name="Freeform 36">
              <a:extLst>
                <a:ext uri="{FF2B5EF4-FFF2-40B4-BE49-F238E27FC236}">
                  <a16:creationId xmlns:a16="http://schemas.microsoft.com/office/drawing/2014/main" id="{81D0AAD4-EF0F-4596-BA65-2F2F2E06C724}"/>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5" name="Freeform 38">
              <a:extLst>
                <a:ext uri="{FF2B5EF4-FFF2-40B4-BE49-F238E27FC236}">
                  <a16:creationId xmlns:a16="http://schemas.microsoft.com/office/drawing/2014/main" id="{D96F8AF7-B0F4-4544-A571-CE00A4ED7A62}"/>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6" name="Freeform 39">
              <a:extLst>
                <a:ext uri="{FF2B5EF4-FFF2-40B4-BE49-F238E27FC236}">
                  <a16:creationId xmlns:a16="http://schemas.microsoft.com/office/drawing/2014/main" id="{B7A4DCDB-B18A-49F6-8D30-C19F24825796}"/>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40">
              <a:extLst>
                <a:ext uri="{FF2B5EF4-FFF2-40B4-BE49-F238E27FC236}">
                  <a16:creationId xmlns:a16="http://schemas.microsoft.com/office/drawing/2014/main" id="{05B6990D-6A15-492C-ABBB-277BC7E0CB98}"/>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2" name="日期占位符 1">
            <a:extLst>
              <a:ext uri="{FF2B5EF4-FFF2-40B4-BE49-F238E27FC236}">
                <a16:creationId xmlns:a16="http://schemas.microsoft.com/office/drawing/2014/main" id="{5E3A72B7-D101-48AE-9E57-23C4D277A2F6}"/>
              </a:ext>
            </a:extLst>
          </p:cNvPr>
          <p:cNvSpPr>
            <a:spLocks noGrp="1"/>
          </p:cNvSpPr>
          <p:nvPr>
            <p:ph type="dt" sz="half" idx="10"/>
          </p:nvPr>
        </p:nvSpPr>
        <p:spPr/>
        <p:txBody>
          <a:bodyPr/>
          <a:lstStyle/>
          <a:p>
            <a:fld id="{DD96C455-D181-459A-8014-67AAEFFCA7C2}" type="datetimeFigureOut">
              <a:rPr lang="zh-CN" altLang="en-US" smtClean="0"/>
              <a:t>2024/12/19</a:t>
            </a:fld>
            <a:endParaRPr lang="zh-CN" altLang="en-US"/>
          </a:p>
        </p:txBody>
      </p:sp>
      <p:sp>
        <p:nvSpPr>
          <p:cNvPr id="3" name="页脚占位符 2">
            <a:extLst>
              <a:ext uri="{FF2B5EF4-FFF2-40B4-BE49-F238E27FC236}">
                <a16:creationId xmlns:a16="http://schemas.microsoft.com/office/drawing/2014/main" id="{4F79F216-2EA1-4947-9590-4EA8E4F9F0E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077878E-846C-4E0B-94ED-C10E7AE40014}"/>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23" name="图片占位符 22">
            <a:extLst>
              <a:ext uri="{FF2B5EF4-FFF2-40B4-BE49-F238E27FC236}">
                <a16:creationId xmlns:a16="http://schemas.microsoft.com/office/drawing/2014/main" id="{B6AB199A-6349-4779-B62A-DDD2D362AF2B}"/>
              </a:ext>
            </a:extLst>
          </p:cNvPr>
          <p:cNvSpPr>
            <a:spLocks noGrp="1"/>
          </p:cNvSpPr>
          <p:nvPr>
            <p:ph type="pic" sz="quarter" idx="13"/>
          </p:nvPr>
        </p:nvSpPr>
        <p:spPr>
          <a:xfrm>
            <a:off x="660400" y="1130300"/>
            <a:ext cx="10858500" cy="2817813"/>
          </a:xfrm>
        </p:spPr>
        <p:txBody>
          <a:bodyPr/>
          <a:lstStyle/>
          <a:p>
            <a:endParaRPr lang="zh-CN" altLang="en-US"/>
          </a:p>
        </p:txBody>
      </p:sp>
      <p:sp>
        <p:nvSpPr>
          <p:cNvPr id="129" name="文本框 128">
            <a:extLst>
              <a:ext uri="{FF2B5EF4-FFF2-40B4-BE49-F238E27FC236}">
                <a16:creationId xmlns:a16="http://schemas.microsoft.com/office/drawing/2014/main" id="{B86A77EB-4F1C-453E-B2A1-E46728EEFFF2}"/>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67" name="矩形: 圆角 66">
            <a:extLst>
              <a:ext uri="{FF2B5EF4-FFF2-40B4-BE49-F238E27FC236}">
                <a16:creationId xmlns:a16="http://schemas.microsoft.com/office/drawing/2014/main" id="{B2B9B9D3-3AA3-4019-B16F-FE0DB90D9600}"/>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a:extLst>
              <a:ext uri="{FF2B5EF4-FFF2-40B4-BE49-F238E27FC236}">
                <a16:creationId xmlns:a16="http://schemas.microsoft.com/office/drawing/2014/main" id="{716F929A-8B5D-4030-A951-E72B3EB30716}"/>
              </a:ext>
            </a:extLst>
          </p:cNvPr>
          <p:cNvGrpSpPr/>
          <p:nvPr userDrawn="1"/>
        </p:nvGrpSpPr>
        <p:grpSpPr>
          <a:xfrm>
            <a:off x="237423" y="135299"/>
            <a:ext cx="847682" cy="847682"/>
            <a:chOff x="237423" y="135299"/>
            <a:chExt cx="847682" cy="847682"/>
          </a:xfrm>
        </p:grpSpPr>
        <p:sp>
          <p:nvSpPr>
            <p:cNvPr id="69" name="椭圆 68">
              <a:extLst>
                <a:ext uri="{FF2B5EF4-FFF2-40B4-BE49-F238E27FC236}">
                  <a16:creationId xmlns:a16="http://schemas.microsoft.com/office/drawing/2014/main" id="{25291A66-5A29-4421-9953-B2BF3C27B646}"/>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0" name="组合 69">
              <a:extLst>
                <a:ext uri="{FF2B5EF4-FFF2-40B4-BE49-F238E27FC236}">
                  <a16:creationId xmlns:a16="http://schemas.microsoft.com/office/drawing/2014/main" id="{B2099F41-4208-4647-A31E-98399862FCC9}"/>
                </a:ext>
              </a:extLst>
            </p:cNvPr>
            <p:cNvGrpSpPr/>
            <p:nvPr/>
          </p:nvGrpSpPr>
          <p:grpSpPr>
            <a:xfrm>
              <a:off x="293735" y="191234"/>
              <a:ext cx="735058" cy="735811"/>
              <a:chOff x="3497262" y="849313"/>
              <a:chExt cx="4651376" cy="4656138"/>
            </a:xfrm>
            <a:solidFill>
              <a:schemeClr val="accent1"/>
            </a:solidFill>
          </p:grpSpPr>
          <p:sp>
            <p:nvSpPr>
              <p:cNvPr id="71" name="Freeform 7">
                <a:extLst>
                  <a:ext uri="{FF2B5EF4-FFF2-40B4-BE49-F238E27FC236}">
                    <a16:creationId xmlns:a16="http://schemas.microsoft.com/office/drawing/2014/main" id="{64B5994A-180D-498A-BEEC-8341B5FA643A}"/>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9">
                <a:extLst>
                  <a:ext uri="{FF2B5EF4-FFF2-40B4-BE49-F238E27FC236}">
                    <a16:creationId xmlns:a16="http://schemas.microsoft.com/office/drawing/2014/main" id="{2FE5B999-6ED1-43FF-A46F-1E58417AA65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10">
                <a:extLst>
                  <a:ext uri="{FF2B5EF4-FFF2-40B4-BE49-F238E27FC236}">
                    <a16:creationId xmlns:a16="http://schemas.microsoft.com/office/drawing/2014/main" id="{A766AC95-9881-4E76-B444-5229E6664BF9}"/>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11">
                <a:extLst>
                  <a:ext uri="{FF2B5EF4-FFF2-40B4-BE49-F238E27FC236}">
                    <a16:creationId xmlns:a16="http://schemas.microsoft.com/office/drawing/2014/main" id="{82CE97B1-ACEB-461A-B3B0-E3B9863EBC4F}"/>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12">
                <a:extLst>
                  <a:ext uri="{FF2B5EF4-FFF2-40B4-BE49-F238E27FC236}">
                    <a16:creationId xmlns:a16="http://schemas.microsoft.com/office/drawing/2014/main" id="{6653162A-4542-492E-9077-A78E697D9D7F}"/>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3">
                <a:extLst>
                  <a:ext uri="{FF2B5EF4-FFF2-40B4-BE49-F238E27FC236}">
                    <a16:creationId xmlns:a16="http://schemas.microsoft.com/office/drawing/2014/main" id="{CAF05502-1758-4029-A257-FBB44707CD65}"/>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14">
                <a:extLst>
                  <a:ext uri="{FF2B5EF4-FFF2-40B4-BE49-F238E27FC236}">
                    <a16:creationId xmlns:a16="http://schemas.microsoft.com/office/drawing/2014/main" id="{0E2CADD7-9B7A-42EB-B598-074DDF771A97}"/>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15">
                <a:extLst>
                  <a:ext uri="{FF2B5EF4-FFF2-40B4-BE49-F238E27FC236}">
                    <a16:creationId xmlns:a16="http://schemas.microsoft.com/office/drawing/2014/main" id="{2B9FC146-FE20-4359-89BB-2AA603517FC0}"/>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6">
                <a:extLst>
                  <a:ext uri="{FF2B5EF4-FFF2-40B4-BE49-F238E27FC236}">
                    <a16:creationId xmlns:a16="http://schemas.microsoft.com/office/drawing/2014/main" id="{B72313B1-EE51-49E0-ADEA-E0F1B25C3AD8}"/>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7">
                <a:extLst>
                  <a:ext uri="{FF2B5EF4-FFF2-40B4-BE49-F238E27FC236}">
                    <a16:creationId xmlns:a16="http://schemas.microsoft.com/office/drawing/2014/main" id="{7D47685E-AAB7-49D3-9405-4DE6B7F4050A}"/>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8">
                <a:extLst>
                  <a:ext uri="{FF2B5EF4-FFF2-40B4-BE49-F238E27FC236}">
                    <a16:creationId xmlns:a16="http://schemas.microsoft.com/office/drawing/2014/main" id="{9A92B115-0302-4281-A250-5964870C40C5}"/>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9">
                <a:extLst>
                  <a:ext uri="{FF2B5EF4-FFF2-40B4-BE49-F238E27FC236}">
                    <a16:creationId xmlns:a16="http://schemas.microsoft.com/office/drawing/2014/main" id="{4D783779-E50A-4746-90EA-152768751F8E}"/>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20">
                <a:extLst>
                  <a:ext uri="{FF2B5EF4-FFF2-40B4-BE49-F238E27FC236}">
                    <a16:creationId xmlns:a16="http://schemas.microsoft.com/office/drawing/2014/main" id="{CBC74F99-DE89-4CBC-A20E-E5F21B8C2694}"/>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21">
                <a:extLst>
                  <a:ext uri="{FF2B5EF4-FFF2-40B4-BE49-F238E27FC236}">
                    <a16:creationId xmlns:a16="http://schemas.microsoft.com/office/drawing/2014/main" id="{4C41F27A-B43C-45FC-9D04-DE5396BDFBE2}"/>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22">
                <a:extLst>
                  <a:ext uri="{FF2B5EF4-FFF2-40B4-BE49-F238E27FC236}">
                    <a16:creationId xmlns:a16="http://schemas.microsoft.com/office/drawing/2014/main" id="{2E95E52E-2514-41EA-927D-CA1836233F30}"/>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23">
                <a:extLst>
                  <a:ext uri="{FF2B5EF4-FFF2-40B4-BE49-F238E27FC236}">
                    <a16:creationId xmlns:a16="http://schemas.microsoft.com/office/drawing/2014/main" id="{F4E06CE0-5B51-4492-AC09-1DA2150E0933}"/>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24">
                <a:extLst>
                  <a:ext uri="{FF2B5EF4-FFF2-40B4-BE49-F238E27FC236}">
                    <a16:creationId xmlns:a16="http://schemas.microsoft.com/office/drawing/2014/main" id="{AE200FB6-E394-4CBE-BBAC-6CFFC1EF776C}"/>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25">
                <a:extLst>
                  <a:ext uri="{FF2B5EF4-FFF2-40B4-BE49-F238E27FC236}">
                    <a16:creationId xmlns:a16="http://schemas.microsoft.com/office/drawing/2014/main" id="{EB5F3FA7-AAF8-4B94-A7C4-3941467CB7C8}"/>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26">
                <a:extLst>
                  <a:ext uri="{FF2B5EF4-FFF2-40B4-BE49-F238E27FC236}">
                    <a16:creationId xmlns:a16="http://schemas.microsoft.com/office/drawing/2014/main" id="{377F19C3-84C6-430B-8C84-935DFC614D86}"/>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27">
                <a:extLst>
                  <a:ext uri="{FF2B5EF4-FFF2-40B4-BE49-F238E27FC236}">
                    <a16:creationId xmlns:a16="http://schemas.microsoft.com/office/drawing/2014/main" id="{3D343494-DD0B-4221-8D6C-D277331DEB6C}"/>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28">
                <a:extLst>
                  <a:ext uri="{FF2B5EF4-FFF2-40B4-BE49-F238E27FC236}">
                    <a16:creationId xmlns:a16="http://schemas.microsoft.com/office/drawing/2014/main" id="{27635AE2-D10E-41D5-AD49-7531675887E3}"/>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29">
                <a:extLst>
                  <a:ext uri="{FF2B5EF4-FFF2-40B4-BE49-F238E27FC236}">
                    <a16:creationId xmlns:a16="http://schemas.microsoft.com/office/drawing/2014/main" id="{D817385B-F299-48F5-9D10-623193513513}"/>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30">
                <a:extLst>
                  <a:ext uri="{FF2B5EF4-FFF2-40B4-BE49-F238E27FC236}">
                    <a16:creationId xmlns:a16="http://schemas.microsoft.com/office/drawing/2014/main" id="{61F633BF-DD0C-4AD2-9A1E-558B8D8074E6}"/>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31">
                <a:extLst>
                  <a:ext uri="{FF2B5EF4-FFF2-40B4-BE49-F238E27FC236}">
                    <a16:creationId xmlns:a16="http://schemas.microsoft.com/office/drawing/2014/main" id="{05E31462-4C3E-4DD0-B487-52F1947255DB}"/>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32">
                <a:extLst>
                  <a:ext uri="{FF2B5EF4-FFF2-40B4-BE49-F238E27FC236}">
                    <a16:creationId xmlns:a16="http://schemas.microsoft.com/office/drawing/2014/main" id="{B74A5FA6-C9C9-4FAD-B9D3-26B2CC7B9CD5}"/>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33">
                <a:extLst>
                  <a:ext uri="{FF2B5EF4-FFF2-40B4-BE49-F238E27FC236}">
                    <a16:creationId xmlns:a16="http://schemas.microsoft.com/office/drawing/2014/main" id="{CE681D3C-E643-4C08-953A-F62523411601}"/>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34">
                <a:extLst>
                  <a:ext uri="{FF2B5EF4-FFF2-40B4-BE49-F238E27FC236}">
                    <a16:creationId xmlns:a16="http://schemas.microsoft.com/office/drawing/2014/main" id="{187BE825-0BDA-4DD0-B169-54177A497022}"/>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6">
                <a:extLst>
                  <a:ext uri="{FF2B5EF4-FFF2-40B4-BE49-F238E27FC236}">
                    <a16:creationId xmlns:a16="http://schemas.microsoft.com/office/drawing/2014/main" id="{E2E5BAE5-EB8C-48BA-86F7-0487D06E7B59}"/>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7">
                <a:extLst>
                  <a:ext uri="{FF2B5EF4-FFF2-40B4-BE49-F238E27FC236}">
                    <a16:creationId xmlns:a16="http://schemas.microsoft.com/office/drawing/2014/main" id="{4E5972B3-2165-4298-9105-C7799893F9B5}"/>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8">
                <a:extLst>
                  <a:ext uri="{FF2B5EF4-FFF2-40B4-BE49-F238E27FC236}">
                    <a16:creationId xmlns:a16="http://schemas.microsoft.com/office/drawing/2014/main" id="{4C4196A4-8427-4DAB-9761-0B12B67CCBB6}"/>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9">
                <a:extLst>
                  <a:ext uri="{FF2B5EF4-FFF2-40B4-BE49-F238E27FC236}">
                    <a16:creationId xmlns:a16="http://schemas.microsoft.com/office/drawing/2014/main" id="{B24FBA4B-7066-43B5-8320-3319D944F6CE}"/>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50">
                <a:extLst>
                  <a:ext uri="{FF2B5EF4-FFF2-40B4-BE49-F238E27FC236}">
                    <a16:creationId xmlns:a16="http://schemas.microsoft.com/office/drawing/2014/main" id="{03E7BC5B-C1D3-48F6-98AF-AC2FD6DB0152}"/>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51">
                <a:extLst>
                  <a:ext uri="{FF2B5EF4-FFF2-40B4-BE49-F238E27FC236}">
                    <a16:creationId xmlns:a16="http://schemas.microsoft.com/office/drawing/2014/main" id="{B058C00F-2719-44B1-91B9-0262D7AEFC94}"/>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52">
                <a:extLst>
                  <a:ext uri="{FF2B5EF4-FFF2-40B4-BE49-F238E27FC236}">
                    <a16:creationId xmlns:a16="http://schemas.microsoft.com/office/drawing/2014/main" id="{FAC7740F-4D0B-4966-AE95-AFDD833FEB7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53">
                <a:extLst>
                  <a:ext uri="{FF2B5EF4-FFF2-40B4-BE49-F238E27FC236}">
                    <a16:creationId xmlns:a16="http://schemas.microsoft.com/office/drawing/2014/main" id="{65EF3023-963B-4B75-B329-8A6DFA638EAA}"/>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54">
                <a:extLst>
                  <a:ext uri="{FF2B5EF4-FFF2-40B4-BE49-F238E27FC236}">
                    <a16:creationId xmlns:a16="http://schemas.microsoft.com/office/drawing/2014/main" id="{DCB4D492-8F86-4FD8-9E29-A198EE39FB8D}"/>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55">
                <a:extLst>
                  <a:ext uri="{FF2B5EF4-FFF2-40B4-BE49-F238E27FC236}">
                    <a16:creationId xmlns:a16="http://schemas.microsoft.com/office/drawing/2014/main" id="{740A9F7B-B444-4E32-927B-D8A19D6C03C0}"/>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56">
                <a:extLst>
                  <a:ext uri="{FF2B5EF4-FFF2-40B4-BE49-F238E27FC236}">
                    <a16:creationId xmlns:a16="http://schemas.microsoft.com/office/drawing/2014/main" id="{CF9AD5D7-706E-41B8-BFE0-7FC9A1C41548}"/>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57">
                <a:extLst>
                  <a:ext uri="{FF2B5EF4-FFF2-40B4-BE49-F238E27FC236}">
                    <a16:creationId xmlns:a16="http://schemas.microsoft.com/office/drawing/2014/main" id="{9C17A9F5-81FA-4FCE-A442-B73F2F7F8B3F}"/>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58">
                <a:extLst>
                  <a:ext uri="{FF2B5EF4-FFF2-40B4-BE49-F238E27FC236}">
                    <a16:creationId xmlns:a16="http://schemas.microsoft.com/office/drawing/2014/main" id="{EF6FDF55-E089-4DBB-BC7F-5134AE59BF3D}"/>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57" name="文本占位符 65">
            <a:extLst>
              <a:ext uri="{FF2B5EF4-FFF2-40B4-BE49-F238E27FC236}">
                <a16:creationId xmlns:a16="http://schemas.microsoft.com/office/drawing/2014/main" id="{15EF978C-D233-4FBC-8320-5FB7A9CA61BD}"/>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1688898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一张图片">
    <p:spTree>
      <p:nvGrpSpPr>
        <p:cNvPr id="1" name=""/>
        <p:cNvGrpSpPr/>
        <p:nvPr/>
      </p:nvGrpSpPr>
      <p:grpSpPr>
        <a:xfrm>
          <a:off x="0" y="0"/>
          <a:ext cx="0" cy="0"/>
          <a:chOff x="0" y="0"/>
          <a:chExt cx="0" cy="0"/>
        </a:xfrm>
      </p:grpSpPr>
      <p:sp>
        <p:nvSpPr>
          <p:cNvPr id="8" name="图片占位符 7">
            <a:extLst>
              <a:ext uri="{FF2B5EF4-FFF2-40B4-BE49-F238E27FC236}">
                <a16:creationId xmlns:a16="http://schemas.microsoft.com/office/drawing/2014/main" id="{E6F7B20F-EF55-483B-8555-04CA4C04ACF1}"/>
              </a:ext>
            </a:extLst>
          </p:cNvPr>
          <p:cNvSpPr>
            <a:spLocks noGrp="1"/>
          </p:cNvSpPr>
          <p:nvPr>
            <p:ph type="pic" sz="quarter" idx="13"/>
          </p:nvPr>
        </p:nvSpPr>
        <p:spPr>
          <a:xfrm>
            <a:off x="838200" y="1301750"/>
            <a:ext cx="5243513" cy="4670425"/>
          </a:xfrm>
        </p:spPr>
        <p:txBody>
          <a:bodyPr/>
          <a:lstStyle/>
          <a:p>
            <a:endParaRPr lang="zh-CN" altLang="en-US"/>
          </a:p>
        </p:txBody>
      </p:sp>
      <p:sp>
        <p:nvSpPr>
          <p:cNvPr id="3" name="日期占位符 2">
            <a:extLst>
              <a:ext uri="{FF2B5EF4-FFF2-40B4-BE49-F238E27FC236}">
                <a16:creationId xmlns:a16="http://schemas.microsoft.com/office/drawing/2014/main" id="{E3F108A6-7EAC-4504-8CC9-2040E9F27BDF}"/>
              </a:ext>
            </a:extLst>
          </p:cNvPr>
          <p:cNvSpPr>
            <a:spLocks noGrp="1"/>
          </p:cNvSpPr>
          <p:nvPr>
            <p:ph type="dt" sz="half" idx="10"/>
          </p:nvPr>
        </p:nvSpPr>
        <p:spPr/>
        <p:txBody>
          <a:bodyPr/>
          <a:lstStyle/>
          <a:p>
            <a:fld id="{DD96C455-D181-459A-8014-67AAEFFCA7C2}" type="datetimeFigureOut">
              <a:rPr lang="zh-CN" altLang="en-US" smtClean="0"/>
              <a:t>2024/12/19</a:t>
            </a:fld>
            <a:endParaRPr lang="zh-CN" altLang="en-US"/>
          </a:p>
        </p:txBody>
      </p:sp>
      <p:sp>
        <p:nvSpPr>
          <p:cNvPr id="4" name="页脚占位符 3">
            <a:extLst>
              <a:ext uri="{FF2B5EF4-FFF2-40B4-BE49-F238E27FC236}">
                <a16:creationId xmlns:a16="http://schemas.microsoft.com/office/drawing/2014/main" id="{F4B97241-2430-47C5-9847-2A5FA9AA492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7FC6D73-144B-41D6-A73B-8F3BD2AC9DF1}"/>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grpSp>
        <p:nvGrpSpPr>
          <p:cNvPr id="23" name="组合 22">
            <a:extLst>
              <a:ext uri="{FF2B5EF4-FFF2-40B4-BE49-F238E27FC236}">
                <a16:creationId xmlns:a16="http://schemas.microsoft.com/office/drawing/2014/main" id="{DB11DFE2-A84D-4D03-9B27-B4F8B00B177C}"/>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4" name="Freeform 19">
              <a:extLst>
                <a:ext uri="{FF2B5EF4-FFF2-40B4-BE49-F238E27FC236}">
                  <a16:creationId xmlns:a16="http://schemas.microsoft.com/office/drawing/2014/main" id="{985CD8C4-CA09-4CDB-8CA8-4B99CF425ACA}"/>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0">
              <a:extLst>
                <a:ext uri="{FF2B5EF4-FFF2-40B4-BE49-F238E27FC236}">
                  <a16:creationId xmlns:a16="http://schemas.microsoft.com/office/drawing/2014/main" id="{B83158DE-1DED-4CFA-A78B-B4E63CFF5523}"/>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2">
              <a:extLst>
                <a:ext uri="{FF2B5EF4-FFF2-40B4-BE49-F238E27FC236}">
                  <a16:creationId xmlns:a16="http://schemas.microsoft.com/office/drawing/2014/main" id="{67F8350D-7C55-436A-9A17-0632C548BE62}"/>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23">
              <a:extLst>
                <a:ext uri="{FF2B5EF4-FFF2-40B4-BE49-F238E27FC236}">
                  <a16:creationId xmlns:a16="http://schemas.microsoft.com/office/drawing/2014/main" id="{C9AC71BC-F865-4547-AE03-A2128D3A735D}"/>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24">
              <a:extLst>
                <a:ext uri="{FF2B5EF4-FFF2-40B4-BE49-F238E27FC236}">
                  <a16:creationId xmlns:a16="http://schemas.microsoft.com/office/drawing/2014/main" id="{C1FB9CC2-714A-490F-B7D4-3E6C6366580E}"/>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25">
              <a:extLst>
                <a:ext uri="{FF2B5EF4-FFF2-40B4-BE49-F238E27FC236}">
                  <a16:creationId xmlns:a16="http://schemas.microsoft.com/office/drawing/2014/main" id="{8B1BD9A2-68DB-42AE-81BE-13C2E028C0A6}"/>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26">
              <a:extLst>
                <a:ext uri="{FF2B5EF4-FFF2-40B4-BE49-F238E27FC236}">
                  <a16:creationId xmlns:a16="http://schemas.microsoft.com/office/drawing/2014/main" id="{820559DB-5622-4AEC-AF14-DB0EB2417A3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1">
              <a:extLst>
                <a:ext uri="{FF2B5EF4-FFF2-40B4-BE49-F238E27FC236}">
                  <a16:creationId xmlns:a16="http://schemas.microsoft.com/office/drawing/2014/main" id="{4645B00C-B1A7-4616-9E8B-75A757568383}"/>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3">
              <a:extLst>
                <a:ext uri="{FF2B5EF4-FFF2-40B4-BE49-F238E27FC236}">
                  <a16:creationId xmlns:a16="http://schemas.microsoft.com/office/drawing/2014/main" id="{93E258CA-6976-483A-B1DE-EA72FEB091F8}"/>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35">
              <a:extLst>
                <a:ext uri="{FF2B5EF4-FFF2-40B4-BE49-F238E27FC236}">
                  <a16:creationId xmlns:a16="http://schemas.microsoft.com/office/drawing/2014/main" id="{B9A714BD-0B26-47BF-AEE9-2602D19961CE}"/>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4" name="Freeform 36">
              <a:extLst>
                <a:ext uri="{FF2B5EF4-FFF2-40B4-BE49-F238E27FC236}">
                  <a16:creationId xmlns:a16="http://schemas.microsoft.com/office/drawing/2014/main" id="{B0D9DCA0-9AE7-40C1-A5B2-A71890974892}"/>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5" name="Freeform 38">
              <a:extLst>
                <a:ext uri="{FF2B5EF4-FFF2-40B4-BE49-F238E27FC236}">
                  <a16:creationId xmlns:a16="http://schemas.microsoft.com/office/drawing/2014/main" id="{FE53E166-F815-4284-A00F-262157C2D911}"/>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6" name="Freeform 39">
              <a:extLst>
                <a:ext uri="{FF2B5EF4-FFF2-40B4-BE49-F238E27FC236}">
                  <a16:creationId xmlns:a16="http://schemas.microsoft.com/office/drawing/2014/main" id="{F9322739-097A-4ED5-AE6F-83D277E5CE3E}"/>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40">
              <a:extLst>
                <a:ext uri="{FF2B5EF4-FFF2-40B4-BE49-F238E27FC236}">
                  <a16:creationId xmlns:a16="http://schemas.microsoft.com/office/drawing/2014/main" id="{A255E10F-A26C-4013-9D98-838BB0061B69}"/>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84" name="文本框 83">
            <a:extLst>
              <a:ext uri="{FF2B5EF4-FFF2-40B4-BE49-F238E27FC236}">
                <a16:creationId xmlns:a16="http://schemas.microsoft.com/office/drawing/2014/main" id="{8B54DC34-0A52-4909-9DAF-B4D863303161}"/>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5" name="矩形: 圆角 84">
            <a:extLst>
              <a:ext uri="{FF2B5EF4-FFF2-40B4-BE49-F238E27FC236}">
                <a16:creationId xmlns:a16="http://schemas.microsoft.com/office/drawing/2014/main" id="{727D0EFE-0773-458D-951B-05868593BC5A}"/>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6" name="组合 85">
            <a:extLst>
              <a:ext uri="{FF2B5EF4-FFF2-40B4-BE49-F238E27FC236}">
                <a16:creationId xmlns:a16="http://schemas.microsoft.com/office/drawing/2014/main" id="{1C8D1E98-32E6-47FD-B4E0-AFB46CB23F70}"/>
              </a:ext>
            </a:extLst>
          </p:cNvPr>
          <p:cNvGrpSpPr/>
          <p:nvPr userDrawn="1"/>
        </p:nvGrpSpPr>
        <p:grpSpPr>
          <a:xfrm>
            <a:off x="237423" y="135299"/>
            <a:ext cx="847682" cy="847682"/>
            <a:chOff x="237423" y="135299"/>
            <a:chExt cx="847682" cy="847682"/>
          </a:xfrm>
        </p:grpSpPr>
        <p:sp>
          <p:nvSpPr>
            <p:cNvPr id="87" name="椭圆 86">
              <a:extLst>
                <a:ext uri="{FF2B5EF4-FFF2-40B4-BE49-F238E27FC236}">
                  <a16:creationId xmlns:a16="http://schemas.microsoft.com/office/drawing/2014/main" id="{7427EAD0-706E-4C3B-AC91-36CE8D18D77C}"/>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8" name="组合 87">
              <a:extLst>
                <a:ext uri="{FF2B5EF4-FFF2-40B4-BE49-F238E27FC236}">
                  <a16:creationId xmlns:a16="http://schemas.microsoft.com/office/drawing/2014/main" id="{6E3A4095-5D7B-435F-9CED-C384A0F3CD72}"/>
                </a:ext>
              </a:extLst>
            </p:cNvPr>
            <p:cNvGrpSpPr/>
            <p:nvPr/>
          </p:nvGrpSpPr>
          <p:grpSpPr>
            <a:xfrm>
              <a:off x="293735" y="191234"/>
              <a:ext cx="735058" cy="735811"/>
              <a:chOff x="3497262" y="849313"/>
              <a:chExt cx="4651376" cy="4656138"/>
            </a:xfrm>
            <a:solidFill>
              <a:schemeClr val="accent1"/>
            </a:solidFill>
          </p:grpSpPr>
          <p:sp>
            <p:nvSpPr>
              <p:cNvPr id="89" name="Freeform 7">
                <a:extLst>
                  <a:ext uri="{FF2B5EF4-FFF2-40B4-BE49-F238E27FC236}">
                    <a16:creationId xmlns:a16="http://schemas.microsoft.com/office/drawing/2014/main" id="{432C5514-9B34-4499-A27D-F8389F45CF79}"/>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9">
                <a:extLst>
                  <a:ext uri="{FF2B5EF4-FFF2-40B4-BE49-F238E27FC236}">
                    <a16:creationId xmlns:a16="http://schemas.microsoft.com/office/drawing/2014/main" id="{35DB8A7C-4F71-4296-AD16-A91A4545D4F4}"/>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0">
                <a:extLst>
                  <a:ext uri="{FF2B5EF4-FFF2-40B4-BE49-F238E27FC236}">
                    <a16:creationId xmlns:a16="http://schemas.microsoft.com/office/drawing/2014/main" id="{8656E463-41BF-4B32-B9AD-C51BA0B1E918}"/>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1">
                <a:extLst>
                  <a:ext uri="{FF2B5EF4-FFF2-40B4-BE49-F238E27FC236}">
                    <a16:creationId xmlns:a16="http://schemas.microsoft.com/office/drawing/2014/main" id="{E50E5EEE-1A89-425F-9C56-37A02B0AE510}"/>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2">
                <a:extLst>
                  <a:ext uri="{FF2B5EF4-FFF2-40B4-BE49-F238E27FC236}">
                    <a16:creationId xmlns:a16="http://schemas.microsoft.com/office/drawing/2014/main" id="{7F337DCB-390B-4104-8633-0B8F660BEAF3}"/>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3">
                <a:extLst>
                  <a:ext uri="{FF2B5EF4-FFF2-40B4-BE49-F238E27FC236}">
                    <a16:creationId xmlns:a16="http://schemas.microsoft.com/office/drawing/2014/main" id="{11F645B1-84DD-47F9-AE23-E075CB0B5B1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4">
                <a:extLst>
                  <a:ext uri="{FF2B5EF4-FFF2-40B4-BE49-F238E27FC236}">
                    <a16:creationId xmlns:a16="http://schemas.microsoft.com/office/drawing/2014/main" id="{444D0672-6277-4EE3-A4A7-0F7335F3C9B7}"/>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5">
                <a:extLst>
                  <a:ext uri="{FF2B5EF4-FFF2-40B4-BE49-F238E27FC236}">
                    <a16:creationId xmlns:a16="http://schemas.microsoft.com/office/drawing/2014/main" id="{66CAA7A3-F00A-489D-B540-150D1D430C20}"/>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6">
                <a:extLst>
                  <a:ext uri="{FF2B5EF4-FFF2-40B4-BE49-F238E27FC236}">
                    <a16:creationId xmlns:a16="http://schemas.microsoft.com/office/drawing/2014/main" id="{7CB282AD-75A0-4651-B433-5D300850214A}"/>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7">
                <a:extLst>
                  <a:ext uri="{FF2B5EF4-FFF2-40B4-BE49-F238E27FC236}">
                    <a16:creationId xmlns:a16="http://schemas.microsoft.com/office/drawing/2014/main" id="{C42CFDE9-55B3-4A1B-91B4-4C3DCDE061A2}"/>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8">
                <a:extLst>
                  <a:ext uri="{FF2B5EF4-FFF2-40B4-BE49-F238E27FC236}">
                    <a16:creationId xmlns:a16="http://schemas.microsoft.com/office/drawing/2014/main" id="{91A5A770-818D-431D-937A-FA379400EF50}"/>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9">
                <a:extLst>
                  <a:ext uri="{FF2B5EF4-FFF2-40B4-BE49-F238E27FC236}">
                    <a16:creationId xmlns:a16="http://schemas.microsoft.com/office/drawing/2014/main" id="{97CA9984-1ED5-40FD-BDE3-D0039234811B}"/>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0">
                <a:extLst>
                  <a:ext uri="{FF2B5EF4-FFF2-40B4-BE49-F238E27FC236}">
                    <a16:creationId xmlns:a16="http://schemas.microsoft.com/office/drawing/2014/main" id="{ED37B6CC-508A-4BBA-899B-51BE3430D5B4}"/>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1">
                <a:extLst>
                  <a:ext uri="{FF2B5EF4-FFF2-40B4-BE49-F238E27FC236}">
                    <a16:creationId xmlns:a16="http://schemas.microsoft.com/office/drawing/2014/main" id="{5D9D939F-9C9C-4372-9DA0-882B0CE483A1}"/>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2">
                <a:extLst>
                  <a:ext uri="{FF2B5EF4-FFF2-40B4-BE49-F238E27FC236}">
                    <a16:creationId xmlns:a16="http://schemas.microsoft.com/office/drawing/2014/main" id="{6E3B3323-808D-498B-8EAC-A6D4159E7816}"/>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3">
                <a:extLst>
                  <a:ext uri="{FF2B5EF4-FFF2-40B4-BE49-F238E27FC236}">
                    <a16:creationId xmlns:a16="http://schemas.microsoft.com/office/drawing/2014/main" id="{87DF0996-2298-4A4B-929F-DAC3629EB7FE}"/>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4">
                <a:extLst>
                  <a:ext uri="{FF2B5EF4-FFF2-40B4-BE49-F238E27FC236}">
                    <a16:creationId xmlns:a16="http://schemas.microsoft.com/office/drawing/2014/main" id="{864CF228-7FB1-49BF-AFBA-76AFD4D02174}"/>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5">
                <a:extLst>
                  <a:ext uri="{FF2B5EF4-FFF2-40B4-BE49-F238E27FC236}">
                    <a16:creationId xmlns:a16="http://schemas.microsoft.com/office/drawing/2014/main" id="{4C01A230-24F9-4CC5-9630-A86E3B6F8CA1}"/>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6">
                <a:extLst>
                  <a:ext uri="{FF2B5EF4-FFF2-40B4-BE49-F238E27FC236}">
                    <a16:creationId xmlns:a16="http://schemas.microsoft.com/office/drawing/2014/main" id="{475EFC63-C61C-4092-ACF3-A66048B42C63}"/>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7">
                <a:extLst>
                  <a:ext uri="{FF2B5EF4-FFF2-40B4-BE49-F238E27FC236}">
                    <a16:creationId xmlns:a16="http://schemas.microsoft.com/office/drawing/2014/main" id="{1DF433C8-23D7-4B3E-9EF3-9144DFD04EF2}"/>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28">
                <a:extLst>
                  <a:ext uri="{FF2B5EF4-FFF2-40B4-BE49-F238E27FC236}">
                    <a16:creationId xmlns:a16="http://schemas.microsoft.com/office/drawing/2014/main" id="{487AF9D9-6A0A-422D-817A-F33A6DB7148C}"/>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9">
                <a:extLst>
                  <a:ext uri="{FF2B5EF4-FFF2-40B4-BE49-F238E27FC236}">
                    <a16:creationId xmlns:a16="http://schemas.microsoft.com/office/drawing/2014/main" id="{DED8AFED-73C3-461B-888C-AA2D8FBCE65E}"/>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0">
                <a:extLst>
                  <a:ext uri="{FF2B5EF4-FFF2-40B4-BE49-F238E27FC236}">
                    <a16:creationId xmlns:a16="http://schemas.microsoft.com/office/drawing/2014/main" id="{8BF6B89F-276A-4870-8F7E-179E2B30E9E3}"/>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31">
                <a:extLst>
                  <a:ext uri="{FF2B5EF4-FFF2-40B4-BE49-F238E27FC236}">
                    <a16:creationId xmlns:a16="http://schemas.microsoft.com/office/drawing/2014/main" id="{0721FC16-5467-4F11-93E4-456B5BD70BE3}"/>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32">
                <a:extLst>
                  <a:ext uri="{FF2B5EF4-FFF2-40B4-BE49-F238E27FC236}">
                    <a16:creationId xmlns:a16="http://schemas.microsoft.com/office/drawing/2014/main" id="{238C4FC7-9D29-4E68-842B-6BEE1B13AB4A}"/>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33">
                <a:extLst>
                  <a:ext uri="{FF2B5EF4-FFF2-40B4-BE49-F238E27FC236}">
                    <a16:creationId xmlns:a16="http://schemas.microsoft.com/office/drawing/2014/main" id="{8022D624-52E1-4BBD-99C7-FB62A781E206}"/>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4">
                <a:extLst>
                  <a:ext uri="{FF2B5EF4-FFF2-40B4-BE49-F238E27FC236}">
                    <a16:creationId xmlns:a16="http://schemas.microsoft.com/office/drawing/2014/main" id="{D9089CB4-20A3-42CE-B15B-EE0274D5811E}"/>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6">
                <a:extLst>
                  <a:ext uri="{FF2B5EF4-FFF2-40B4-BE49-F238E27FC236}">
                    <a16:creationId xmlns:a16="http://schemas.microsoft.com/office/drawing/2014/main" id="{E7B71761-1E81-4443-B9DF-7504D17BE2B6}"/>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7">
                <a:extLst>
                  <a:ext uri="{FF2B5EF4-FFF2-40B4-BE49-F238E27FC236}">
                    <a16:creationId xmlns:a16="http://schemas.microsoft.com/office/drawing/2014/main" id="{3594B505-B142-4F77-95C0-042B8F09F130}"/>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8">
                <a:extLst>
                  <a:ext uri="{FF2B5EF4-FFF2-40B4-BE49-F238E27FC236}">
                    <a16:creationId xmlns:a16="http://schemas.microsoft.com/office/drawing/2014/main" id="{4B465C86-0764-44AD-BAC1-4CBF2A1938A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9">
                <a:extLst>
                  <a:ext uri="{FF2B5EF4-FFF2-40B4-BE49-F238E27FC236}">
                    <a16:creationId xmlns:a16="http://schemas.microsoft.com/office/drawing/2014/main" id="{74038C08-FE27-4E8D-AD25-40F1E4BAD8DB}"/>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0">
                <a:extLst>
                  <a:ext uri="{FF2B5EF4-FFF2-40B4-BE49-F238E27FC236}">
                    <a16:creationId xmlns:a16="http://schemas.microsoft.com/office/drawing/2014/main" id="{EB63B124-60E6-40AA-BD42-BF3F6AFF35C7}"/>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1">
                <a:extLst>
                  <a:ext uri="{FF2B5EF4-FFF2-40B4-BE49-F238E27FC236}">
                    <a16:creationId xmlns:a16="http://schemas.microsoft.com/office/drawing/2014/main" id="{E140D2C5-2FC4-44C1-A84D-1EF8ACCB70A4}"/>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2">
                <a:extLst>
                  <a:ext uri="{FF2B5EF4-FFF2-40B4-BE49-F238E27FC236}">
                    <a16:creationId xmlns:a16="http://schemas.microsoft.com/office/drawing/2014/main" id="{15CA1E90-78F6-430E-BF2C-F57CE93C332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3">
                <a:extLst>
                  <a:ext uri="{FF2B5EF4-FFF2-40B4-BE49-F238E27FC236}">
                    <a16:creationId xmlns:a16="http://schemas.microsoft.com/office/drawing/2014/main" id="{668FA062-D5F8-4784-BA4C-DD0997E14FBD}"/>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4">
                <a:extLst>
                  <a:ext uri="{FF2B5EF4-FFF2-40B4-BE49-F238E27FC236}">
                    <a16:creationId xmlns:a16="http://schemas.microsoft.com/office/drawing/2014/main" id="{231656A7-DCAB-4877-B722-7CFA5BC75608}"/>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55">
                <a:extLst>
                  <a:ext uri="{FF2B5EF4-FFF2-40B4-BE49-F238E27FC236}">
                    <a16:creationId xmlns:a16="http://schemas.microsoft.com/office/drawing/2014/main" id="{089D9780-9670-40D8-863B-118510D2BB49}"/>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56">
                <a:extLst>
                  <a:ext uri="{FF2B5EF4-FFF2-40B4-BE49-F238E27FC236}">
                    <a16:creationId xmlns:a16="http://schemas.microsoft.com/office/drawing/2014/main" id="{61BCDD3C-0CE7-42AC-BD6A-BE812011120D}"/>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57">
                <a:extLst>
                  <a:ext uri="{FF2B5EF4-FFF2-40B4-BE49-F238E27FC236}">
                    <a16:creationId xmlns:a16="http://schemas.microsoft.com/office/drawing/2014/main" id="{D4A99035-160A-40D4-B22D-9D84747ED53D}"/>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58">
                <a:extLst>
                  <a:ext uri="{FF2B5EF4-FFF2-40B4-BE49-F238E27FC236}">
                    <a16:creationId xmlns:a16="http://schemas.microsoft.com/office/drawing/2014/main" id="{C102C314-FB02-4C78-8F04-BE65D8663DE9}"/>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9" name="文本占位符 65">
            <a:extLst>
              <a:ext uri="{FF2B5EF4-FFF2-40B4-BE49-F238E27FC236}">
                <a16:creationId xmlns:a16="http://schemas.microsoft.com/office/drawing/2014/main" id="{317476C1-9512-4939-83E4-D52BF9FA1D9B}"/>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811274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grpSp>
        <p:nvGrpSpPr>
          <p:cNvPr id="35" name="组合 34">
            <a:extLst>
              <a:ext uri="{FF2B5EF4-FFF2-40B4-BE49-F238E27FC236}">
                <a16:creationId xmlns:a16="http://schemas.microsoft.com/office/drawing/2014/main" id="{481B125D-1EB9-4E3C-9071-E3D11BAFE226}"/>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36" name="Freeform 19">
              <a:extLst>
                <a:ext uri="{FF2B5EF4-FFF2-40B4-BE49-F238E27FC236}">
                  <a16:creationId xmlns:a16="http://schemas.microsoft.com/office/drawing/2014/main" id="{0994F04D-BDBC-4A61-BE97-54FC0AF0A0D2}"/>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20">
              <a:extLst>
                <a:ext uri="{FF2B5EF4-FFF2-40B4-BE49-F238E27FC236}">
                  <a16:creationId xmlns:a16="http://schemas.microsoft.com/office/drawing/2014/main" id="{61D48748-6AA0-4848-AB9F-1BC8DCD9FF3B}"/>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8" name="Freeform 22">
              <a:extLst>
                <a:ext uri="{FF2B5EF4-FFF2-40B4-BE49-F238E27FC236}">
                  <a16:creationId xmlns:a16="http://schemas.microsoft.com/office/drawing/2014/main" id="{C8235290-5334-479D-996D-75FACAE508EF}"/>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9" name="Freeform 23">
              <a:extLst>
                <a:ext uri="{FF2B5EF4-FFF2-40B4-BE49-F238E27FC236}">
                  <a16:creationId xmlns:a16="http://schemas.microsoft.com/office/drawing/2014/main" id="{EFCBF819-0F1F-42BD-A2DE-1D3709603713}"/>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0" name="Freeform 24">
              <a:extLst>
                <a:ext uri="{FF2B5EF4-FFF2-40B4-BE49-F238E27FC236}">
                  <a16:creationId xmlns:a16="http://schemas.microsoft.com/office/drawing/2014/main" id="{FFEDB543-40B9-4C3A-9326-967415FDB6F1}"/>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1" name="Freeform 25">
              <a:extLst>
                <a:ext uri="{FF2B5EF4-FFF2-40B4-BE49-F238E27FC236}">
                  <a16:creationId xmlns:a16="http://schemas.microsoft.com/office/drawing/2014/main" id="{19B48D97-71AE-487B-841E-6E4B7CC24D85}"/>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2" name="Freeform 26">
              <a:extLst>
                <a:ext uri="{FF2B5EF4-FFF2-40B4-BE49-F238E27FC236}">
                  <a16:creationId xmlns:a16="http://schemas.microsoft.com/office/drawing/2014/main" id="{DEF32C03-DCD6-401E-B0F3-7269C36C2243}"/>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3" name="Freeform 31">
              <a:extLst>
                <a:ext uri="{FF2B5EF4-FFF2-40B4-BE49-F238E27FC236}">
                  <a16:creationId xmlns:a16="http://schemas.microsoft.com/office/drawing/2014/main" id="{9E960CAB-5EF5-4ADA-B934-777CEF453F15}"/>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4" name="Freeform 33">
              <a:extLst>
                <a:ext uri="{FF2B5EF4-FFF2-40B4-BE49-F238E27FC236}">
                  <a16:creationId xmlns:a16="http://schemas.microsoft.com/office/drawing/2014/main" id="{8B924A52-0C8F-442F-BF6F-E1C5F12AFB36}"/>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5" name="Freeform 35">
              <a:extLst>
                <a:ext uri="{FF2B5EF4-FFF2-40B4-BE49-F238E27FC236}">
                  <a16:creationId xmlns:a16="http://schemas.microsoft.com/office/drawing/2014/main" id="{6E336577-CB02-4D9B-8B19-5E4A87C15124}"/>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6" name="Freeform 36">
              <a:extLst>
                <a:ext uri="{FF2B5EF4-FFF2-40B4-BE49-F238E27FC236}">
                  <a16:creationId xmlns:a16="http://schemas.microsoft.com/office/drawing/2014/main" id="{FDC758B6-B0D7-4D96-8829-89384EBC3AB3}"/>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7" name="Freeform 38">
              <a:extLst>
                <a:ext uri="{FF2B5EF4-FFF2-40B4-BE49-F238E27FC236}">
                  <a16:creationId xmlns:a16="http://schemas.microsoft.com/office/drawing/2014/main" id="{9A88D2F3-6271-494A-8E50-76E7B8458D58}"/>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8" name="Freeform 39">
              <a:extLst>
                <a:ext uri="{FF2B5EF4-FFF2-40B4-BE49-F238E27FC236}">
                  <a16:creationId xmlns:a16="http://schemas.microsoft.com/office/drawing/2014/main" id="{C3565EC9-454C-4933-AF50-9696CBF42974}"/>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9" name="Freeform 40">
              <a:extLst>
                <a:ext uri="{FF2B5EF4-FFF2-40B4-BE49-F238E27FC236}">
                  <a16:creationId xmlns:a16="http://schemas.microsoft.com/office/drawing/2014/main" id="{AFF28B5A-E7D4-430E-8DD2-785511615D4D}"/>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18" name="图片占位符 16">
            <a:extLst>
              <a:ext uri="{FF2B5EF4-FFF2-40B4-BE49-F238E27FC236}">
                <a16:creationId xmlns:a16="http://schemas.microsoft.com/office/drawing/2014/main" id="{7943FC7D-C8F3-4BE5-A034-2C496A5EDA1D}"/>
              </a:ext>
            </a:extLst>
          </p:cNvPr>
          <p:cNvSpPr>
            <a:spLocks noGrp="1"/>
          </p:cNvSpPr>
          <p:nvPr>
            <p:ph type="pic" sz="quarter" idx="14"/>
          </p:nvPr>
        </p:nvSpPr>
        <p:spPr>
          <a:xfrm>
            <a:off x="4698494" y="3681942"/>
            <a:ext cx="6819900" cy="2441575"/>
          </a:xfrm>
        </p:spPr>
        <p:txBody>
          <a:bodyPr/>
          <a:lstStyle/>
          <a:p>
            <a:endParaRPr lang="zh-CN" altLang="en-US"/>
          </a:p>
        </p:txBody>
      </p:sp>
      <p:sp>
        <p:nvSpPr>
          <p:cNvPr id="17" name="图片占位符 16">
            <a:extLst>
              <a:ext uri="{FF2B5EF4-FFF2-40B4-BE49-F238E27FC236}">
                <a16:creationId xmlns:a16="http://schemas.microsoft.com/office/drawing/2014/main" id="{31C487E0-4ADD-4432-B6D1-FFA5CE52750A}"/>
              </a:ext>
            </a:extLst>
          </p:cNvPr>
          <p:cNvSpPr>
            <a:spLocks noGrp="1"/>
          </p:cNvSpPr>
          <p:nvPr>
            <p:ph type="pic" sz="quarter" idx="13"/>
          </p:nvPr>
        </p:nvSpPr>
        <p:spPr>
          <a:xfrm>
            <a:off x="668338" y="1123950"/>
            <a:ext cx="6819900" cy="2441575"/>
          </a:xfrm>
        </p:spPr>
        <p:txBody>
          <a:bodyPr/>
          <a:lstStyle/>
          <a:p>
            <a:endParaRPr lang="zh-CN" altLang="en-US"/>
          </a:p>
        </p:txBody>
      </p:sp>
      <p:sp>
        <p:nvSpPr>
          <p:cNvPr id="3" name="日期占位符 2">
            <a:extLst>
              <a:ext uri="{FF2B5EF4-FFF2-40B4-BE49-F238E27FC236}">
                <a16:creationId xmlns:a16="http://schemas.microsoft.com/office/drawing/2014/main" id="{70E71EF4-54CB-4801-852D-AED794C3D720}"/>
              </a:ext>
            </a:extLst>
          </p:cNvPr>
          <p:cNvSpPr>
            <a:spLocks noGrp="1"/>
          </p:cNvSpPr>
          <p:nvPr>
            <p:ph type="dt" sz="half" idx="10"/>
          </p:nvPr>
        </p:nvSpPr>
        <p:spPr/>
        <p:txBody>
          <a:bodyPr/>
          <a:lstStyle/>
          <a:p>
            <a:fld id="{DD96C455-D181-459A-8014-67AAEFFCA7C2}" type="datetimeFigureOut">
              <a:rPr lang="zh-CN" altLang="en-US" smtClean="0"/>
              <a:t>2024/12/19</a:t>
            </a:fld>
            <a:endParaRPr lang="zh-CN" altLang="en-US"/>
          </a:p>
        </p:txBody>
      </p:sp>
      <p:sp>
        <p:nvSpPr>
          <p:cNvPr id="4" name="页脚占位符 3">
            <a:extLst>
              <a:ext uri="{FF2B5EF4-FFF2-40B4-BE49-F238E27FC236}">
                <a16:creationId xmlns:a16="http://schemas.microsoft.com/office/drawing/2014/main" id="{B537B485-8FF5-4CC3-BDCF-A7D367ECB04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B9F4718-D7D2-486A-ACF0-90AEF2658ADA}"/>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34" name="文本框 33">
            <a:extLst>
              <a:ext uri="{FF2B5EF4-FFF2-40B4-BE49-F238E27FC236}">
                <a16:creationId xmlns:a16="http://schemas.microsoft.com/office/drawing/2014/main" id="{0CC33E79-78DC-413F-AB98-58FBEF9F8339}"/>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5" name="矩形: 圆角 84">
            <a:extLst>
              <a:ext uri="{FF2B5EF4-FFF2-40B4-BE49-F238E27FC236}">
                <a16:creationId xmlns:a16="http://schemas.microsoft.com/office/drawing/2014/main" id="{6F0E2D7F-223B-4E42-95F9-6BFB7B4E3CB4}"/>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6" name="组合 85">
            <a:extLst>
              <a:ext uri="{FF2B5EF4-FFF2-40B4-BE49-F238E27FC236}">
                <a16:creationId xmlns:a16="http://schemas.microsoft.com/office/drawing/2014/main" id="{49821573-502D-472C-971F-65E5131308DD}"/>
              </a:ext>
            </a:extLst>
          </p:cNvPr>
          <p:cNvGrpSpPr/>
          <p:nvPr userDrawn="1"/>
        </p:nvGrpSpPr>
        <p:grpSpPr>
          <a:xfrm>
            <a:off x="237423" y="135299"/>
            <a:ext cx="847682" cy="847682"/>
            <a:chOff x="237423" y="135299"/>
            <a:chExt cx="847682" cy="847682"/>
          </a:xfrm>
        </p:grpSpPr>
        <p:sp>
          <p:nvSpPr>
            <p:cNvPr id="87" name="椭圆 86">
              <a:extLst>
                <a:ext uri="{FF2B5EF4-FFF2-40B4-BE49-F238E27FC236}">
                  <a16:creationId xmlns:a16="http://schemas.microsoft.com/office/drawing/2014/main" id="{11945D2C-56DB-4DEA-8ADE-A74CA2B7DBD6}"/>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8" name="组合 87">
              <a:extLst>
                <a:ext uri="{FF2B5EF4-FFF2-40B4-BE49-F238E27FC236}">
                  <a16:creationId xmlns:a16="http://schemas.microsoft.com/office/drawing/2014/main" id="{834D053F-1303-4F83-8693-AB1D11CC6593}"/>
                </a:ext>
              </a:extLst>
            </p:cNvPr>
            <p:cNvGrpSpPr/>
            <p:nvPr/>
          </p:nvGrpSpPr>
          <p:grpSpPr>
            <a:xfrm>
              <a:off x="293735" y="191234"/>
              <a:ext cx="735058" cy="735811"/>
              <a:chOff x="3497262" y="849313"/>
              <a:chExt cx="4651376" cy="4656138"/>
            </a:xfrm>
            <a:solidFill>
              <a:schemeClr val="accent1"/>
            </a:solidFill>
          </p:grpSpPr>
          <p:sp>
            <p:nvSpPr>
              <p:cNvPr id="89" name="Freeform 7">
                <a:extLst>
                  <a:ext uri="{FF2B5EF4-FFF2-40B4-BE49-F238E27FC236}">
                    <a16:creationId xmlns:a16="http://schemas.microsoft.com/office/drawing/2014/main" id="{4EE6C00E-E2EA-4476-AD24-7F64CA41BA41}"/>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9">
                <a:extLst>
                  <a:ext uri="{FF2B5EF4-FFF2-40B4-BE49-F238E27FC236}">
                    <a16:creationId xmlns:a16="http://schemas.microsoft.com/office/drawing/2014/main" id="{2329C249-C0FC-480A-8865-31E6EDA1F4CC}"/>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0">
                <a:extLst>
                  <a:ext uri="{FF2B5EF4-FFF2-40B4-BE49-F238E27FC236}">
                    <a16:creationId xmlns:a16="http://schemas.microsoft.com/office/drawing/2014/main" id="{1860EE36-7A6F-444E-A4E8-4FAD22817D09}"/>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1">
                <a:extLst>
                  <a:ext uri="{FF2B5EF4-FFF2-40B4-BE49-F238E27FC236}">
                    <a16:creationId xmlns:a16="http://schemas.microsoft.com/office/drawing/2014/main" id="{0938E48B-C1CD-4984-AE4E-CEB47A7101F5}"/>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2">
                <a:extLst>
                  <a:ext uri="{FF2B5EF4-FFF2-40B4-BE49-F238E27FC236}">
                    <a16:creationId xmlns:a16="http://schemas.microsoft.com/office/drawing/2014/main" id="{19345389-3C36-4859-ACD9-FA02FC3BA5AB}"/>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3">
                <a:extLst>
                  <a:ext uri="{FF2B5EF4-FFF2-40B4-BE49-F238E27FC236}">
                    <a16:creationId xmlns:a16="http://schemas.microsoft.com/office/drawing/2014/main" id="{486408FE-2441-4509-8970-CE0A6F81C359}"/>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4">
                <a:extLst>
                  <a:ext uri="{FF2B5EF4-FFF2-40B4-BE49-F238E27FC236}">
                    <a16:creationId xmlns:a16="http://schemas.microsoft.com/office/drawing/2014/main" id="{15924078-3531-46B1-895C-EF8D35C3F54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5">
                <a:extLst>
                  <a:ext uri="{FF2B5EF4-FFF2-40B4-BE49-F238E27FC236}">
                    <a16:creationId xmlns:a16="http://schemas.microsoft.com/office/drawing/2014/main" id="{ACA7318B-E09B-47E3-9B0E-C43586F71D57}"/>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6">
                <a:extLst>
                  <a:ext uri="{FF2B5EF4-FFF2-40B4-BE49-F238E27FC236}">
                    <a16:creationId xmlns:a16="http://schemas.microsoft.com/office/drawing/2014/main" id="{A3559D0F-5F1D-4E7C-B81F-CCA39FA26181}"/>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7">
                <a:extLst>
                  <a:ext uri="{FF2B5EF4-FFF2-40B4-BE49-F238E27FC236}">
                    <a16:creationId xmlns:a16="http://schemas.microsoft.com/office/drawing/2014/main" id="{AB05E9D1-ADB8-4804-9BDB-0FA0B60ADF3A}"/>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8">
                <a:extLst>
                  <a:ext uri="{FF2B5EF4-FFF2-40B4-BE49-F238E27FC236}">
                    <a16:creationId xmlns:a16="http://schemas.microsoft.com/office/drawing/2014/main" id="{4AC89B66-D399-4EBA-8987-F109A35D33EC}"/>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9">
                <a:extLst>
                  <a:ext uri="{FF2B5EF4-FFF2-40B4-BE49-F238E27FC236}">
                    <a16:creationId xmlns:a16="http://schemas.microsoft.com/office/drawing/2014/main" id="{EF63A5F8-BC3C-4834-A14C-8A5E07CFC2A7}"/>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0">
                <a:extLst>
                  <a:ext uri="{FF2B5EF4-FFF2-40B4-BE49-F238E27FC236}">
                    <a16:creationId xmlns:a16="http://schemas.microsoft.com/office/drawing/2014/main" id="{D0482388-EB57-438A-9164-FDFCB661CB46}"/>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1">
                <a:extLst>
                  <a:ext uri="{FF2B5EF4-FFF2-40B4-BE49-F238E27FC236}">
                    <a16:creationId xmlns:a16="http://schemas.microsoft.com/office/drawing/2014/main" id="{347AD7CD-A176-48D6-888A-20728BB31E66}"/>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2">
                <a:extLst>
                  <a:ext uri="{FF2B5EF4-FFF2-40B4-BE49-F238E27FC236}">
                    <a16:creationId xmlns:a16="http://schemas.microsoft.com/office/drawing/2014/main" id="{96F0CA2D-DF67-46C6-95DE-C962EFC5A55D}"/>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3">
                <a:extLst>
                  <a:ext uri="{FF2B5EF4-FFF2-40B4-BE49-F238E27FC236}">
                    <a16:creationId xmlns:a16="http://schemas.microsoft.com/office/drawing/2014/main" id="{E2B74095-BE12-46BA-8ADE-B2A9B58F5A3C}"/>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4">
                <a:extLst>
                  <a:ext uri="{FF2B5EF4-FFF2-40B4-BE49-F238E27FC236}">
                    <a16:creationId xmlns:a16="http://schemas.microsoft.com/office/drawing/2014/main" id="{FF7E4F44-E88E-4E7C-9328-D251AE23171E}"/>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5">
                <a:extLst>
                  <a:ext uri="{FF2B5EF4-FFF2-40B4-BE49-F238E27FC236}">
                    <a16:creationId xmlns:a16="http://schemas.microsoft.com/office/drawing/2014/main" id="{32AACF93-8184-4804-AB9F-E336AA5ED3A3}"/>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6">
                <a:extLst>
                  <a:ext uri="{FF2B5EF4-FFF2-40B4-BE49-F238E27FC236}">
                    <a16:creationId xmlns:a16="http://schemas.microsoft.com/office/drawing/2014/main" id="{D432E4D6-1B74-4166-9FB9-9F22BA29F472}"/>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7">
                <a:extLst>
                  <a:ext uri="{FF2B5EF4-FFF2-40B4-BE49-F238E27FC236}">
                    <a16:creationId xmlns:a16="http://schemas.microsoft.com/office/drawing/2014/main" id="{A8610602-51C5-41CD-B8D7-32402164C09B}"/>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28">
                <a:extLst>
                  <a:ext uri="{FF2B5EF4-FFF2-40B4-BE49-F238E27FC236}">
                    <a16:creationId xmlns:a16="http://schemas.microsoft.com/office/drawing/2014/main" id="{3FAF1A0F-4959-43AE-AE7F-2E15737C923B}"/>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9">
                <a:extLst>
                  <a:ext uri="{FF2B5EF4-FFF2-40B4-BE49-F238E27FC236}">
                    <a16:creationId xmlns:a16="http://schemas.microsoft.com/office/drawing/2014/main" id="{DD342581-DD61-433E-9E95-4DD44588CCC3}"/>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0">
                <a:extLst>
                  <a:ext uri="{FF2B5EF4-FFF2-40B4-BE49-F238E27FC236}">
                    <a16:creationId xmlns:a16="http://schemas.microsoft.com/office/drawing/2014/main" id="{0E1F54C3-EAB3-446F-B49A-C873692DAE53}"/>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31">
                <a:extLst>
                  <a:ext uri="{FF2B5EF4-FFF2-40B4-BE49-F238E27FC236}">
                    <a16:creationId xmlns:a16="http://schemas.microsoft.com/office/drawing/2014/main" id="{3EA9BBE9-BE23-442A-85C9-4EDF449D5E4F}"/>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32">
                <a:extLst>
                  <a:ext uri="{FF2B5EF4-FFF2-40B4-BE49-F238E27FC236}">
                    <a16:creationId xmlns:a16="http://schemas.microsoft.com/office/drawing/2014/main" id="{B7F36112-62CC-46B9-950D-B979712EA716}"/>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33">
                <a:extLst>
                  <a:ext uri="{FF2B5EF4-FFF2-40B4-BE49-F238E27FC236}">
                    <a16:creationId xmlns:a16="http://schemas.microsoft.com/office/drawing/2014/main" id="{E85471A4-1A82-4F7A-9793-DCF02507F855}"/>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4">
                <a:extLst>
                  <a:ext uri="{FF2B5EF4-FFF2-40B4-BE49-F238E27FC236}">
                    <a16:creationId xmlns:a16="http://schemas.microsoft.com/office/drawing/2014/main" id="{D8E0AF39-488A-4EB1-BE5C-16E5C97743D3}"/>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6">
                <a:extLst>
                  <a:ext uri="{FF2B5EF4-FFF2-40B4-BE49-F238E27FC236}">
                    <a16:creationId xmlns:a16="http://schemas.microsoft.com/office/drawing/2014/main" id="{C7C841A7-162E-424A-95FA-1A17977F532F}"/>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7">
                <a:extLst>
                  <a:ext uri="{FF2B5EF4-FFF2-40B4-BE49-F238E27FC236}">
                    <a16:creationId xmlns:a16="http://schemas.microsoft.com/office/drawing/2014/main" id="{462C43BC-C32F-4725-AF24-9A3E5815370A}"/>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8">
                <a:extLst>
                  <a:ext uri="{FF2B5EF4-FFF2-40B4-BE49-F238E27FC236}">
                    <a16:creationId xmlns:a16="http://schemas.microsoft.com/office/drawing/2014/main" id="{6CACE1CB-653A-45CB-866B-F1951B38E146}"/>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9">
                <a:extLst>
                  <a:ext uri="{FF2B5EF4-FFF2-40B4-BE49-F238E27FC236}">
                    <a16:creationId xmlns:a16="http://schemas.microsoft.com/office/drawing/2014/main" id="{4C97E765-7385-48AE-A31E-7E708A25BFA7}"/>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0">
                <a:extLst>
                  <a:ext uri="{FF2B5EF4-FFF2-40B4-BE49-F238E27FC236}">
                    <a16:creationId xmlns:a16="http://schemas.microsoft.com/office/drawing/2014/main" id="{BB91DBA2-E47F-495C-BFFD-75C8BD5B1389}"/>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1">
                <a:extLst>
                  <a:ext uri="{FF2B5EF4-FFF2-40B4-BE49-F238E27FC236}">
                    <a16:creationId xmlns:a16="http://schemas.microsoft.com/office/drawing/2014/main" id="{4440DF01-A024-4055-8E85-1E2B98A2ECA3}"/>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2">
                <a:extLst>
                  <a:ext uri="{FF2B5EF4-FFF2-40B4-BE49-F238E27FC236}">
                    <a16:creationId xmlns:a16="http://schemas.microsoft.com/office/drawing/2014/main" id="{3F360BC4-C8CA-486F-B254-633A83BF9D80}"/>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3">
                <a:extLst>
                  <a:ext uri="{FF2B5EF4-FFF2-40B4-BE49-F238E27FC236}">
                    <a16:creationId xmlns:a16="http://schemas.microsoft.com/office/drawing/2014/main" id="{A94CF489-FDC8-4982-B093-5005C4DE3999}"/>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4">
                <a:extLst>
                  <a:ext uri="{FF2B5EF4-FFF2-40B4-BE49-F238E27FC236}">
                    <a16:creationId xmlns:a16="http://schemas.microsoft.com/office/drawing/2014/main" id="{7478BD5A-D71B-4BE3-9432-800BDB147E53}"/>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55">
                <a:extLst>
                  <a:ext uri="{FF2B5EF4-FFF2-40B4-BE49-F238E27FC236}">
                    <a16:creationId xmlns:a16="http://schemas.microsoft.com/office/drawing/2014/main" id="{6F786C8C-1627-4700-83AB-2EE6C5E2895E}"/>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56">
                <a:extLst>
                  <a:ext uri="{FF2B5EF4-FFF2-40B4-BE49-F238E27FC236}">
                    <a16:creationId xmlns:a16="http://schemas.microsoft.com/office/drawing/2014/main" id="{8E6365E3-B4CE-4154-8BF2-D2BFD1E11045}"/>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57">
                <a:extLst>
                  <a:ext uri="{FF2B5EF4-FFF2-40B4-BE49-F238E27FC236}">
                    <a16:creationId xmlns:a16="http://schemas.microsoft.com/office/drawing/2014/main" id="{F5080B87-F137-4F1D-B7CC-39599BC5F11A}"/>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58">
                <a:extLst>
                  <a:ext uri="{FF2B5EF4-FFF2-40B4-BE49-F238E27FC236}">
                    <a16:creationId xmlns:a16="http://schemas.microsoft.com/office/drawing/2014/main" id="{E0B2EB43-B5EA-49DF-8387-021AD2303918}"/>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9" name="文本占位符 65">
            <a:extLst>
              <a:ext uri="{FF2B5EF4-FFF2-40B4-BE49-F238E27FC236}">
                <a16:creationId xmlns:a16="http://schemas.microsoft.com/office/drawing/2014/main" id="{62810C37-A594-447D-9AF3-2D9B413DE4D1}"/>
              </a:ext>
            </a:extLst>
          </p:cNvPr>
          <p:cNvSpPr>
            <a:spLocks noGrp="1"/>
          </p:cNvSpPr>
          <p:nvPr>
            <p:ph type="body" idx="15"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160137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三张图片">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5ACFA262-9802-473C-819D-C85BD949A5E5}"/>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4" name="Freeform 19">
              <a:extLst>
                <a:ext uri="{FF2B5EF4-FFF2-40B4-BE49-F238E27FC236}">
                  <a16:creationId xmlns:a16="http://schemas.microsoft.com/office/drawing/2014/main" id="{F5226A24-083D-465C-A2C8-4D378AABFCF7}"/>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5" name="Freeform 20">
              <a:extLst>
                <a:ext uri="{FF2B5EF4-FFF2-40B4-BE49-F238E27FC236}">
                  <a16:creationId xmlns:a16="http://schemas.microsoft.com/office/drawing/2014/main" id="{1E4953C3-E57F-4F10-912D-C6A2FA9A54B1}"/>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22">
              <a:extLst>
                <a:ext uri="{FF2B5EF4-FFF2-40B4-BE49-F238E27FC236}">
                  <a16:creationId xmlns:a16="http://schemas.microsoft.com/office/drawing/2014/main" id="{BB7B2D30-64B6-4D04-A31A-AB13ED3DAD28}"/>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23">
              <a:extLst>
                <a:ext uri="{FF2B5EF4-FFF2-40B4-BE49-F238E27FC236}">
                  <a16:creationId xmlns:a16="http://schemas.microsoft.com/office/drawing/2014/main" id="{1387D953-FEA4-4039-BCBE-8B5D37848CE6}"/>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24">
              <a:extLst>
                <a:ext uri="{FF2B5EF4-FFF2-40B4-BE49-F238E27FC236}">
                  <a16:creationId xmlns:a16="http://schemas.microsoft.com/office/drawing/2014/main" id="{BE80F26C-524B-4382-8783-EB7C92FCFE36}"/>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25">
              <a:extLst>
                <a:ext uri="{FF2B5EF4-FFF2-40B4-BE49-F238E27FC236}">
                  <a16:creationId xmlns:a16="http://schemas.microsoft.com/office/drawing/2014/main" id="{AFCA8A07-8685-4BA2-8EC7-617980AD7861}"/>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6">
              <a:extLst>
                <a:ext uri="{FF2B5EF4-FFF2-40B4-BE49-F238E27FC236}">
                  <a16:creationId xmlns:a16="http://schemas.microsoft.com/office/drawing/2014/main" id="{1C06CD20-9AF5-4434-8426-6D3AAD69AD6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31">
              <a:extLst>
                <a:ext uri="{FF2B5EF4-FFF2-40B4-BE49-F238E27FC236}">
                  <a16:creationId xmlns:a16="http://schemas.microsoft.com/office/drawing/2014/main" id="{1F0D698A-C282-4CB6-A6B3-5ADFAC67249A}"/>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33">
              <a:extLst>
                <a:ext uri="{FF2B5EF4-FFF2-40B4-BE49-F238E27FC236}">
                  <a16:creationId xmlns:a16="http://schemas.microsoft.com/office/drawing/2014/main" id="{ABF949B9-998E-4C45-8394-146372A6D79B}"/>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35">
              <a:extLst>
                <a:ext uri="{FF2B5EF4-FFF2-40B4-BE49-F238E27FC236}">
                  <a16:creationId xmlns:a16="http://schemas.microsoft.com/office/drawing/2014/main" id="{85613236-48D6-49CE-8723-8CCC4517C002}"/>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36">
              <a:extLst>
                <a:ext uri="{FF2B5EF4-FFF2-40B4-BE49-F238E27FC236}">
                  <a16:creationId xmlns:a16="http://schemas.microsoft.com/office/drawing/2014/main" id="{63FBC835-16F3-4A5A-A96D-555083C19854}"/>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38">
              <a:extLst>
                <a:ext uri="{FF2B5EF4-FFF2-40B4-BE49-F238E27FC236}">
                  <a16:creationId xmlns:a16="http://schemas.microsoft.com/office/drawing/2014/main" id="{BC7E0367-FE79-42BD-9BBC-6878EC44E74B}"/>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9">
              <a:extLst>
                <a:ext uri="{FF2B5EF4-FFF2-40B4-BE49-F238E27FC236}">
                  <a16:creationId xmlns:a16="http://schemas.microsoft.com/office/drawing/2014/main" id="{FC0C6FE9-3A1B-48CB-968E-12FB720891F8}"/>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40">
              <a:extLst>
                <a:ext uri="{FF2B5EF4-FFF2-40B4-BE49-F238E27FC236}">
                  <a16:creationId xmlns:a16="http://schemas.microsoft.com/office/drawing/2014/main" id="{5F611D87-1ABA-44DB-B4C5-C9C61C489879}"/>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9B24150D-167F-4FF3-AFA0-D2AD8886D3C4}"/>
              </a:ext>
            </a:extLst>
          </p:cNvPr>
          <p:cNvSpPr>
            <a:spLocks noGrp="1"/>
          </p:cNvSpPr>
          <p:nvPr>
            <p:ph type="dt" sz="half" idx="10"/>
          </p:nvPr>
        </p:nvSpPr>
        <p:spPr/>
        <p:txBody>
          <a:bodyPr/>
          <a:lstStyle/>
          <a:p>
            <a:fld id="{DD96C455-D181-459A-8014-67AAEFFCA7C2}" type="datetimeFigureOut">
              <a:rPr lang="zh-CN" altLang="en-US" smtClean="0"/>
              <a:t>2024/12/19</a:t>
            </a:fld>
            <a:endParaRPr lang="zh-CN" altLang="en-US"/>
          </a:p>
        </p:txBody>
      </p:sp>
      <p:sp>
        <p:nvSpPr>
          <p:cNvPr id="4" name="页脚占位符 3">
            <a:extLst>
              <a:ext uri="{FF2B5EF4-FFF2-40B4-BE49-F238E27FC236}">
                <a16:creationId xmlns:a16="http://schemas.microsoft.com/office/drawing/2014/main" id="{7C38B913-F1F6-46A4-92A7-C5E8148D2D8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F12C1FB-8265-4B75-B0B6-371CC4773E36}"/>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10" name="图片占位符 9">
            <a:extLst>
              <a:ext uri="{FF2B5EF4-FFF2-40B4-BE49-F238E27FC236}">
                <a16:creationId xmlns:a16="http://schemas.microsoft.com/office/drawing/2014/main" id="{59544942-28C7-4EC4-992A-EBFD2EC64BED}"/>
              </a:ext>
            </a:extLst>
          </p:cNvPr>
          <p:cNvSpPr>
            <a:spLocks noGrp="1"/>
          </p:cNvSpPr>
          <p:nvPr>
            <p:ph type="pic" sz="quarter" idx="13"/>
          </p:nvPr>
        </p:nvSpPr>
        <p:spPr>
          <a:xfrm>
            <a:off x="661988" y="1139750"/>
            <a:ext cx="3517900" cy="2725813"/>
          </a:xfrm>
        </p:spPr>
        <p:txBody>
          <a:bodyPr/>
          <a:lstStyle/>
          <a:p>
            <a:endParaRPr lang="zh-CN" altLang="en-US"/>
          </a:p>
        </p:txBody>
      </p:sp>
      <p:sp>
        <p:nvSpPr>
          <p:cNvPr id="11" name="图片占位符 9">
            <a:extLst>
              <a:ext uri="{FF2B5EF4-FFF2-40B4-BE49-F238E27FC236}">
                <a16:creationId xmlns:a16="http://schemas.microsoft.com/office/drawing/2014/main" id="{2BF7BACF-A877-469E-B987-945A47ABB197}"/>
              </a:ext>
            </a:extLst>
          </p:cNvPr>
          <p:cNvSpPr>
            <a:spLocks noGrp="1"/>
          </p:cNvSpPr>
          <p:nvPr>
            <p:ph type="pic" sz="quarter" idx="14"/>
          </p:nvPr>
        </p:nvSpPr>
        <p:spPr>
          <a:xfrm>
            <a:off x="4330561" y="1139750"/>
            <a:ext cx="3517900" cy="2725813"/>
          </a:xfrm>
        </p:spPr>
        <p:txBody>
          <a:bodyPr/>
          <a:lstStyle/>
          <a:p>
            <a:endParaRPr lang="zh-CN" altLang="en-US"/>
          </a:p>
        </p:txBody>
      </p:sp>
      <p:sp>
        <p:nvSpPr>
          <p:cNvPr id="12" name="图片占位符 9">
            <a:extLst>
              <a:ext uri="{FF2B5EF4-FFF2-40B4-BE49-F238E27FC236}">
                <a16:creationId xmlns:a16="http://schemas.microsoft.com/office/drawing/2014/main" id="{E825FDC7-97B6-4EFC-ACA3-DB3103120097}"/>
              </a:ext>
            </a:extLst>
          </p:cNvPr>
          <p:cNvSpPr>
            <a:spLocks noGrp="1"/>
          </p:cNvSpPr>
          <p:nvPr>
            <p:ph type="pic" sz="quarter" idx="15"/>
          </p:nvPr>
        </p:nvSpPr>
        <p:spPr>
          <a:xfrm>
            <a:off x="7999134" y="1139750"/>
            <a:ext cx="3517900" cy="2725813"/>
          </a:xfrm>
        </p:spPr>
        <p:txBody>
          <a:bodyPr/>
          <a:lstStyle/>
          <a:p>
            <a:endParaRPr lang="zh-CN" altLang="en-US"/>
          </a:p>
        </p:txBody>
      </p:sp>
      <p:sp>
        <p:nvSpPr>
          <p:cNvPr id="28" name="文本框 27">
            <a:extLst>
              <a:ext uri="{FF2B5EF4-FFF2-40B4-BE49-F238E27FC236}">
                <a16:creationId xmlns:a16="http://schemas.microsoft.com/office/drawing/2014/main" id="{84682D3A-D243-4629-8961-3E3D31C79201}"/>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120" name="矩形: 圆角 119">
            <a:extLst>
              <a:ext uri="{FF2B5EF4-FFF2-40B4-BE49-F238E27FC236}">
                <a16:creationId xmlns:a16="http://schemas.microsoft.com/office/drawing/2014/main" id="{87FC8088-E3FF-4ACA-953F-2C6C615618F5}"/>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1" name="组合 120">
            <a:extLst>
              <a:ext uri="{FF2B5EF4-FFF2-40B4-BE49-F238E27FC236}">
                <a16:creationId xmlns:a16="http://schemas.microsoft.com/office/drawing/2014/main" id="{B9D37719-AAC9-4D4A-9266-AEF9E38F45CD}"/>
              </a:ext>
            </a:extLst>
          </p:cNvPr>
          <p:cNvGrpSpPr/>
          <p:nvPr userDrawn="1"/>
        </p:nvGrpSpPr>
        <p:grpSpPr>
          <a:xfrm>
            <a:off x="237423" y="135299"/>
            <a:ext cx="847682" cy="847682"/>
            <a:chOff x="237423" y="135299"/>
            <a:chExt cx="847682" cy="847682"/>
          </a:xfrm>
        </p:grpSpPr>
        <p:sp>
          <p:nvSpPr>
            <p:cNvPr id="122" name="椭圆 121">
              <a:extLst>
                <a:ext uri="{FF2B5EF4-FFF2-40B4-BE49-F238E27FC236}">
                  <a16:creationId xmlns:a16="http://schemas.microsoft.com/office/drawing/2014/main" id="{11D4931B-5A18-4340-9051-07E721124343}"/>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3" name="组合 122">
              <a:extLst>
                <a:ext uri="{FF2B5EF4-FFF2-40B4-BE49-F238E27FC236}">
                  <a16:creationId xmlns:a16="http://schemas.microsoft.com/office/drawing/2014/main" id="{726E3FAA-71D2-4B32-9821-BDA519E913CC}"/>
                </a:ext>
              </a:extLst>
            </p:cNvPr>
            <p:cNvGrpSpPr/>
            <p:nvPr/>
          </p:nvGrpSpPr>
          <p:grpSpPr>
            <a:xfrm>
              <a:off x="293735" y="191234"/>
              <a:ext cx="735058" cy="735811"/>
              <a:chOff x="3497262" y="849313"/>
              <a:chExt cx="4651376" cy="4656138"/>
            </a:xfrm>
            <a:solidFill>
              <a:schemeClr val="accent1"/>
            </a:solidFill>
          </p:grpSpPr>
          <p:sp>
            <p:nvSpPr>
              <p:cNvPr id="124" name="Freeform 7">
                <a:extLst>
                  <a:ext uri="{FF2B5EF4-FFF2-40B4-BE49-F238E27FC236}">
                    <a16:creationId xmlns:a16="http://schemas.microsoft.com/office/drawing/2014/main" id="{57A8D168-738F-4955-9653-BF8B780A5FC0}"/>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9">
                <a:extLst>
                  <a:ext uri="{FF2B5EF4-FFF2-40B4-BE49-F238E27FC236}">
                    <a16:creationId xmlns:a16="http://schemas.microsoft.com/office/drawing/2014/main" id="{EDEDD3F5-D737-4850-BFB8-4857F966AD43}"/>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0">
                <a:extLst>
                  <a:ext uri="{FF2B5EF4-FFF2-40B4-BE49-F238E27FC236}">
                    <a16:creationId xmlns:a16="http://schemas.microsoft.com/office/drawing/2014/main" id="{5AE02355-EAF5-47B6-808E-5FBB8D555CF6}"/>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1">
                <a:extLst>
                  <a:ext uri="{FF2B5EF4-FFF2-40B4-BE49-F238E27FC236}">
                    <a16:creationId xmlns:a16="http://schemas.microsoft.com/office/drawing/2014/main" id="{54FF0350-166C-4D91-9C32-1457E0B3C758}"/>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2">
                <a:extLst>
                  <a:ext uri="{FF2B5EF4-FFF2-40B4-BE49-F238E27FC236}">
                    <a16:creationId xmlns:a16="http://schemas.microsoft.com/office/drawing/2014/main" id="{CD70937F-73A1-4E4F-BCB7-72F4FAA75668}"/>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3">
                <a:extLst>
                  <a:ext uri="{FF2B5EF4-FFF2-40B4-BE49-F238E27FC236}">
                    <a16:creationId xmlns:a16="http://schemas.microsoft.com/office/drawing/2014/main" id="{1AFA1B34-C9CD-4D8E-A4CE-4933FBD74739}"/>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4">
                <a:extLst>
                  <a:ext uri="{FF2B5EF4-FFF2-40B4-BE49-F238E27FC236}">
                    <a16:creationId xmlns:a16="http://schemas.microsoft.com/office/drawing/2014/main" id="{F7DFDBE0-1942-4EA5-ADDC-ACC4DDB3EBDD}"/>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5">
                <a:extLst>
                  <a:ext uri="{FF2B5EF4-FFF2-40B4-BE49-F238E27FC236}">
                    <a16:creationId xmlns:a16="http://schemas.microsoft.com/office/drawing/2014/main" id="{41039EE5-041E-45CF-9BC0-83475120DF95}"/>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6">
                <a:extLst>
                  <a:ext uri="{FF2B5EF4-FFF2-40B4-BE49-F238E27FC236}">
                    <a16:creationId xmlns:a16="http://schemas.microsoft.com/office/drawing/2014/main" id="{0E6BE068-7937-4960-8682-F691DE58AB23}"/>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7">
                <a:extLst>
                  <a:ext uri="{FF2B5EF4-FFF2-40B4-BE49-F238E27FC236}">
                    <a16:creationId xmlns:a16="http://schemas.microsoft.com/office/drawing/2014/main" id="{30973B98-C00F-4716-9311-557406831771}"/>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8">
                <a:extLst>
                  <a:ext uri="{FF2B5EF4-FFF2-40B4-BE49-F238E27FC236}">
                    <a16:creationId xmlns:a16="http://schemas.microsoft.com/office/drawing/2014/main" id="{A2A98144-2B9A-431C-8A67-E732F9765F0B}"/>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9">
                <a:extLst>
                  <a:ext uri="{FF2B5EF4-FFF2-40B4-BE49-F238E27FC236}">
                    <a16:creationId xmlns:a16="http://schemas.microsoft.com/office/drawing/2014/main" id="{E5B6ECD5-8F7B-4ED2-97F4-FD99C3E9288F}"/>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20">
                <a:extLst>
                  <a:ext uri="{FF2B5EF4-FFF2-40B4-BE49-F238E27FC236}">
                    <a16:creationId xmlns:a16="http://schemas.microsoft.com/office/drawing/2014/main" id="{EBAEEDDF-57A6-4BDD-9305-4CF374426295}"/>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21">
                <a:extLst>
                  <a:ext uri="{FF2B5EF4-FFF2-40B4-BE49-F238E27FC236}">
                    <a16:creationId xmlns:a16="http://schemas.microsoft.com/office/drawing/2014/main" id="{73E6E938-4CF0-48DA-B2BB-A83D092A914A}"/>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22">
                <a:extLst>
                  <a:ext uri="{FF2B5EF4-FFF2-40B4-BE49-F238E27FC236}">
                    <a16:creationId xmlns:a16="http://schemas.microsoft.com/office/drawing/2014/main" id="{2E20F32D-DAE2-41E4-A5AA-375070EADD3D}"/>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23">
                <a:extLst>
                  <a:ext uri="{FF2B5EF4-FFF2-40B4-BE49-F238E27FC236}">
                    <a16:creationId xmlns:a16="http://schemas.microsoft.com/office/drawing/2014/main" id="{9BB3D819-ED86-4FC2-8907-D1EB55F834F6}"/>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24">
                <a:extLst>
                  <a:ext uri="{FF2B5EF4-FFF2-40B4-BE49-F238E27FC236}">
                    <a16:creationId xmlns:a16="http://schemas.microsoft.com/office/drawing/2014/main" id="{6A7E8B8F-5D94-44A2-B5C0-E4DD4B3EADC4}"/>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25">
                <a:extLst>
                  <a:ext uri="{FF2B5EF4-FFF2-40B4-BE49-F238E27FC236}">
                    <a16:creationId xmlns:a16="http://schemas.microsoft.com/office/drawing/2014/main" id="{8474C3FA-61F9-4152-A6D7-579994B808EF}"/>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26">
                <a:extLst>
                  <a:ext uri="{FF2B5EF4-FFF2-40B4-BE49-F238E27FC236}">
                    <a16:creationId xmlns:a16="http://schemas.microsoft.com/office/drawing/2014/main" id="{A7D4E3AA-07EB-4EB2-AFB3-D394BCB0F972}"/>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27">
                <a:extLst>
                  <a:ext uri="{FF2B5EF4-FFF2-40B4-BE49-F238E27FC236}">
                    <a16:creationId xmlns:a16="http://schemas.microsoft.com/office/drawing/2014/main" id="{6D13FAAB-AE43-417C-90B6-C84942F51EB0}"/>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28">
                <a:extLst>
                  <a:ext uri="{FF2B5EF4-FFF2-40B4-BE49-F238E27FC236}">
                    <a16:creationId xmlns:a16="http://schemas.microsoft.com/office/drawing/2014/main" id="{B3412E1B-042D-4056-B83F-AA723C48A74E}"/>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29">
                <a:extLst>
                  <a:ext uri="{FF2B5EF4-FFF2-40B4-BE49-F238E27FC236}">
                    <a16:creationId xmlns:a16="http://schemas.microsoft.com/office/drawing/2014/main" id="{2F203987-02F6-4A39-8678-026DC3F72B71}"/>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30">
                <a:extLst>
                  <a:ext uri="{FF2B5EF4-FFF2-40B4-BE49-F238E27FC236}">
                    <a16:creationId xmlns:a16="http://schemas.microsoft.com/office/drawing/2014/main" id="{DBD3BECA-3E37-4263-974D-C1A776F6CBC8}"/>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31">
                <a:extLst>
                  <a:ext uri="{FF2B5EF4-FFF2-40B4-BE49-F238E27FC236}">
                    <a16:creationId xmlns:a16="http://schemas.microsoft.com/office/drawing/2014/main" id="{2187858D-7D29-4C4B-97D8-F4AC215720CD}"/>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32">
                <a:extLst>
                  <a:ext uri="{FF2B5EF4-FFF2-40B4-BE49-F238E27FC236}">
                    <a16:creationId xmlns:a16="http://schemas.microsoft.com/office/drawing/2014/main" id="{5AEE7E78-F444-49D9-B087-05CFFF53B83B}"/>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33">
                <a:extLst>
                  <a:ext uri="{FF2B5EF4-FFF2-40B4-BE49-F238E27FC236}">
                    <a16:creationId xmlns:a16="http://schemas.microsoft.com/office/drawing/2014/main" id="{BAF442FD-14B1-4486-81E4-57E263E57440}"/>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34">
                <a:extLst>
                  <a:ext uri="{FF2B5EF4-FFF2-40B4-BE49-F238E27FC236}">
                    <a16:creationId xmlns:a16="http://schemas.microsoft.com/office/drawing/2014/main" id="{D110D87E-F920-4322-8070-BF3D97A73055}"/>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6">
                <a:extLst>
                  <a:ext uri="{FF2B5EF4-FFF2-40B4-BE49-F238E27FC236}">
                    <a16:creationId xmlns:a16="http://schemas.microsoft.com/office/drawing/2014/main" id="{90EAEB88-2207-4076-A7F8-AAF60F32AEE2}"/>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7">
                <a:extLst>
                  <a:ext uri="{FF2B5EF4-FFF2-40B4-BE49-F238E27FC236}">
                    <a16:creationId xmlns:a16="http://schemas.microsoft.com/office/drawing/2014/main" id="{ECB3C1B1-AF2C-4B6F-A7C1-D42B932C800C}"/>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8">
                <a:extLst>
                  <a:ext uri="{FF2B5EF4-FFF2-40B4-BE49-F238E27FC236}">
                    <a16:creationId xmlns:a16="http://schemas.microsoft.com/office/drawing/2014/main" id="{4926D183-0CEE-45E1-8590-F3E12A460A11}"/>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9">
                <a:extLst>
                  <a:ext uri="{FF2B5EF4-FFF2-40B4-BE49-F238E27FC236}">
                    <a16:creationId xmlns:a16="http://schemas.microsoft.com/office/drawing/2014/main" id="{A4BC2FD3-8264-41DB-85F8-03441339F158}"/>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50">
                <a:extLst>
                  <a:ext uri="{FF2B5EF4-FFF2-40B4-BE49-F238E27FC236}">
                    <a16:creationId xmlns:a16="http://schemas.microsoft.com/office/drawing/2014/main" id="{C419E22C-00A3-41E3-A0E6-43418FD4DAE9}"/>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51">
                <a:extLst>
                  <a:ext uri="{FF2B5EF4-FFF2-40B4-BE49-F238E27FC236}">
                    <a16:creationId xmlns:a16="http://schemas.microsoft.com/office/drawing/2014/main" id="{C66E7FB6-DA85-4013-BB1E-7F3802EAD8DB}"/>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52">
                <a:extLst>
                  <a:ext uri="{FF2B5EF4-FFF2-40B4-BE49-F238E27FC236}">
                    <a16:creationId xmlns:a16="http://schemas.microsoft.com/office/drawing/2014/main" id="{3166FBA0-D49C-45CE-B70F-AAE0E1B241A1}"/>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53">
                <a:extLst>
                  <a:ext uri="{FF2B5EF4-FFF2-40B4-BE49-F238E27FC236}">
                    <a16:creationId xmlns:a16="http://schemas.microsoft.com/office/drawing/2014/main" id="{EC81D795-E69B-4E31-BA58-5851AD3F32EF}"/>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54">
                <a:extLst>
                  <a:ext uri="{FF2B5EF4-FFF2-40B4-BE49-F238E27FC236}">
                    <a16:creationId xmlns:a16="http://schemas.microsoft.com/office/drawing/2014/main" id="{B87A562C-45E9-420A-8509-F1D46E7C0BE6}"/>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55">
                <a:extLst>
                  <a:ext uri="{FF2B5EF4-FFF2-40B4-BE49-F238E27FC236}">
                    <a16:creationId xmlns:a16="http://schemas.microsoft.com/office/drawing/2014/main" id="{B71C3D96-92CC-448A-B299-2D6121780A65}"/>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56">
                <a:extLst>
                  <a:ext uri="{FF2B5EF4-FFF2-40B4-BE49-F238E27FC236}">
                    <a16:creationId xmlns:a16="http://schemas.microsoft.com/office/drawing/2014/main" id="{88D67E78-6C2F-46F3-A513-F284A8498BAD}"/>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57">
                <a:extLst>
                  <a:ext uri="{FF2B5EF4-FFF2-40B4-BE49-F238E27FC236}">
                    <a16:creationId xmlns:a16="http://schemas.microsoft.com/office/drawing/2014/main" id="{AC3E6570-EC28-4E18-9B85-0BC47E6117E5}"/>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58">
                <a:extLst>
                  <a:ext uri="{FF2B5EF4-FFF2-40B4-BE49-F238E27FC236}">
                    <a16:creationId xmlns:a16="http://schemas.microsoft.com/office/drawing/2014/main" id="{09CAE530-DE8A-422F-8057-29360F374E0D}"/>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64" name="文本占位符 65">
            <a:extLst>
              <a:ext uri="{FF2B5EF4-FFF2-40B4-BE49-F238E27FC236}">
                <a16:creationId xmlns:a16="http://schemas.microsoft.com/office/drawing/2014/main" id="{BFBF867F-E39A-412D-B801-2EA744568D29}"/>
              </a:ext>
            </a:extLst>
          </p:cNvPr>
          <p:cNvSpPr>
            <a:spLocks noGrp="1"/>
          </p:cNvSpPr>
          <p:nvPr>
            <p:ph type="body" idx="16"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1586244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四张图片">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514964C7-5574-415D-A002-6FE3043AE28B}"/>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0" name="Freeform 19">
              <a:extLst>
                <a:ext uri="{FF2B5EF4-FFF2-40B4-BE49-F238E27FC236}">
                  <a16:creationId xmlns:a16="http://schemas.microsoft.com/office/drawing/2014/main" id="{FAFC0506-76EE-4CB2-9699-58F41DDE7663}"/>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0">
              <a:extLst>
                <a:ext uri="{FF2B5EF4-FFF2-40B4-BE49-F238E27FC236}">
                  <a16:creationId xmlns:a16="http://schemas.microsoft.com/office/drawing/2014/main" id="{B77DAC51-6937-4C07-B330-C5A97FD7667E}"/>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2">
              <a:extLst>
                <a:ext uri="{FF2B5EF4-FFF2-40B4-BE49-F238E27FC236}">
                  <a16:creationId xmlns:a16="http://schemas.microsoft.com/office/drawing/2014/main" id="{371BCF94-A378-41C7-8AE0-D0EBCB8617D4}"/>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3">
              <a:extLst>
                <a:ext uri="{FF2B5EF4-FFF2-40B4-BE49-F238E27FC236}">
                  <a16:creationId xmlns:a16="http://schemas.microsoft.com/office/drawing/2014/main" id="{15909567-5D2E-442A-AC25-6BFE12C942C4}"/>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4">
              <a:extLst>
                <a:ext uri="{FF2B5EF4-FFF2-40B4-BE49-F238E27FC236}">
                  <a16:creationId xmlns:a16="http://schemas.microsoft.com/office/drawing/2014/main" id="{C336A134-F537-466E-9346-042A3759F82A}"/>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5">
              <a:extLst>
                <a:ext uri="{FF2B5EF4-FFF2-40B4-BE49-F238E27FC236}">
                  <a16:creationId xmlns:a16="http://schemas.microsoft.com/office/drawing/2014/main" id="{B77A41A5-FFB1-48A2-A1D1-B1F82EA980E3}"/>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6">
              <a:extLst>
                <a:ext uri="{FF2B5EF4-FFF2-40B4-BE49-F238E27FC236}">
                  <a16:creationId xmlns:a16="http://schemas.microsoft.com/office/drawing/2014/main" id="{DB975970-006C-4C32-B7F2-99941C10229B}"/>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1">
              <a:extLst>
                <a:ext uri="{FF2B5EF4-FFF2-40B4-BE49-F238E27FC236}">
                  <a16:creationId xmlns:a16="http://schemas.microsoft.com/office/drawing/2014/main" id="{C0F36612-B6BD-4235-BD7E-2AD76C510879}"/>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3">
              <a:extLst>
                <a:ext uri="{FF2B5EF4-FFF2-40B4-BE49-F238E27FC236}">
                  <a16:creationId xmlns:a16="http://schemas.microsoft.com/office/drawing/2014/main" id="{FBA664A5-8292-4140-930D-4015033064B7}"/>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5">
              <a:extLst>
                <a:ext uri="{FF2B5EF4-FFF2-40B4-BE49-F238E27FC236}">
                  <a16:creationId xmlns:a16="http://schemas.microsoft.com/office/drawing/2014/main" id="{93B86134-78B3-4D4D-8EE0-A3155EF9C63A}"/>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6">
              <a:extLst>
                <a:ext uri="{FF2B5EF4-FFF2-40B4-BE49-F238E27FC236}">
                  <a16:creationId xmlns:a16="http://schemas.microsoft.com/office/drawing/2014/main" id="{B3ED1D86-C435-425F-9F5A-61CBE4EF0385}"/>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8">
              <a:extLst>
                <a:ext uri="{FF2B5EF4-FFF2-40B4-BE49-F238E27FC236}">
                  <a16:creationId xmlns:a16="http://schemas.microsoft.com/office/drawing/2014/main" id="{EC7B8766-41F2-424A-8492-CA4E5301377C}"/>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9">
              <a:extLst>
                <a:ext uri="{FF2B5EF4-FFF2-40B4-BE49-F238E27FC236}">
                  <a16:creationId xmlns:a16="http://schemas.microsoft.com/office/drawing/2014/main" id="{335FCB65-5CBE-452C-AE4D-C48015188904}"/>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40">
              <a:extLst>
                <a:ext uri="{FF2B5EF4-FFF2-40B4-BE49-F238E27FC236}">
                  <a16:creationId xmlns:a16="http://schemas.microsoft.com/office/drawing/2014/main" id="{08030888-7CCE-4BFC-95C2-4D7C14C63121}"/>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D26B7C1A-4B20-4267-8B0A-EEF1F7806DBB}"/>
              </a:ext>
            </a:extLst>
          </p:cNvPr>
          <p:cNvSpPr>
            <a:spLocks noGrp="1"/>
          </p:cNvSpPr>
          <p:nvPr>
            <p:ph type="dt" sz="half" idx="10"/>
          </p:nvPr>
        </p:nvSpPr>
        <p:spPr/>
        <p:txBody>
          <a:bodyPr/>
          <a:lstStyle/>
          <a:p>
            <a:fld id="{DD96C455-D181-459A-8014-67AAEFFCA7C2}" type="datetimeFigureOut">
              <a:rPr lang="zh-CN" altLang="en-US" smtClean="0"/>
              <a:t>2024/12/19</a:t>
            </a:fld>
            <a:endParaRPr lang="zh-CN" altLang="en-US"/>
          </a:p>
        </p:txBody>
      </p:sp>
      <p:sp>
        <p:nvSpPr>
          <p:cNvPr id="4" name="页脚占位符 3">
            <a:extLst>
              <a:ext uri="{FF2B5EF4-FFF2-40B4-BE49-F238E27FC236}">
                <a16:creationId xmlns:a16="http://schemas.microsoft.com/office/drawing/2014/main" id="{60C02CBA-5674-45EA-A60A-ECD11CBB4C5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F9EB718-3188-422E-946C-63D124BCAB8E}"/>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6" name="矩形 5">
            <a:extLst>
              <a:ext uri="{FF2B5EF4-FFF2-40B4-BE49-F238E27FC236}">
                <a16:creationId xmlns:a16="http://schemas.microsoft.com/office/drawing/2014/main" id="{ACB4960C-295B-4296-A03C-3E8E5954F69A}"/>
              </a:ext>
            </a:extLst>
          </p:cNvPr>
          <p:cNvSpPr/>
          <p:nvPr userDrawn="1"/>
        </p:nvSpPr>
        <p:spPr>
          <a:xfrm>
            <a:off x="660400" y="1130300"/>
            <a:ext cx="5367020" cy="2435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EE08FD9B-3C66-482E-BEDD-1CDE4F684F1F}"/>
              </a:ext>
            </a:extLst>
          </p:cNvPr>
          <p:cNvSpPr/>
          <p:nvPr userDrawn="1"/>
        </p:nvSpPr>
        <p:spPr>
          <a:xfrm>
            <a:off x="660400" y="3734122"/>
            <a:ext cx="5367020" cy="23999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C21D78F5-CD13-47AA-B036-87B4F33163CF}"/>
              </a:ext>
            </a:extLst>
          </p:cNvPr>
          <p:cNvSpPr/>
          <p:nvPr userDrawn="1"/>
        </p:nvSpPr>
        <p:spPr>
          <a:xfrm>
            <a:off x="6151880" y="1130300"/>
            <a:ext cx="5367020" cy="2435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FFE03348-A1F2-4840-86A8-C48875F1BCB9}"/>
              </a:ext>
            </a:extLst>
          </p:cNvPr>
          <p:cNvSpPr/>
          <p:nvPr userDrawn="1"/>
        </p:nvSpPr>
        <p:spPr>
          <a:xfrm>
            <a:off x="6151880" y="3734122"/>
            <a:ext cx="5367020" cy="23999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图片占位符 14">
            <a:extLst>
              <a:ext uri="{FF2B5EF4-FFF2-40B4-BE49-F238E27FC236}">
                <a16:creationId xmlns:a16="http://schemas.microsoft.com/office/drawing/2014/main" id="{D8E99FCF-341F-4B58-AB03-FB8D84543C30}"/>
              </a:ext>
            </a:extLst>
          </p:cNvPr>
          <p:cNvSpPr>
            <a:spLocks noGrp="1"/>
          </p:cNvSpPr>
          <p:nvPr>
            <p:ph type="pic" sz="quarter" idx="13"/>
          </p:nvPr>
        </p:nvSpPr>
        <p:spPr>
          <a:xfrm>
            <a:off x="952392" y="1412875"/>
            <a:ext cx="1867008" cy="1866245"/>
          </a:xfrm>
        </p:spPr>
        <p:txBody>
          <a:bodyPr/>
          <a:lstStyle/>
          <a:p>
            <a:endParaRPr lang="zh-CN" altLang="en-US"/>
          </a:p>
        </p:txBody>
      </p:sp>
      <p:sp>
        <p:nvSpPr>
          <p:cNvPr id="16" name="图片占位符 14">
            <a:extLst>
              <a:ext uri="{FF2B5EF4-FFF2-40B4-BE49-F238E27FC236}">
                <a16:creationId xmlns:a16="http://schemas.microsoft.com/office/drawing/2014/main" id="{DF133E62-8406-47E0-9A97-F613B64A161C}"/>
              </a:ext>
            </a:extLst>
          </p:cNvPr>
          <p:cNvSpPr>
            <a:spLocks noGrp="1"/>
          </p:cNvSpPr>
          <p:nvPr>
            <p:ph type="pic" sz="quarter" idx="14"/>
          </p:nvPr>
        </p:nvSpPr>
        <p:spPr>
          <a:xfrm>
            <a:off x="6422971" y="1412875"/>
            <a:ext cx="1867008" cy="1866245"/>
          </a:xfrm>
        </p:spPr>
        <p:txBody>
          <a:bodyPr/>
          <a:lstStyle/>
          <a:p>
            <a:endParaRPr lang="zh-CN" altLang="en-US"/>
          </a:p>
        </p:txBody>
      </p:sp>
      <p:sp>
        <p:nvSpPr>
          <p:cNvPr id="17" name="图片占位符 14">
            <a:extLst>
              <a:ext uri="{FF2B5EF4-FFF2-40B4-BE49-F238E27FC236}">
                <a16:creationId xmlns:a16="http://schemas.microsoft.com/office/drawing/2014/main" id="{F9821C6F-0109-4D0A-9372-DB42B96B4775}"/>
              </a:ext>
            </a:extLst>
          </p:cNvPr>
          <p:cNvSpPr>
            <a:spLocks noGrp="1"/>
          </p:cNvSpPr>
          <p:nvPr>
            <p:ph type="pic" sz="quarter" idx="15"/>
          </p:nvPr>
        </p:nvSpPr>
        <p:spPr>
          <a:xfrm>
            <a:off x="6422971" y="4000607"/>
            <a:ext cx="1867008" cy="1866245"/>
          </a:xfrm>
        </p:spPr>
        <p:txBody>
          <a:bodyPr/>
          <a:lstStyle/>
          <a:p>
            <a:endParaRPr lang="zh-CN" altLang="en-US"/>
          </a:p>
        </p:txBody>
      </p:sp>
      <p:sp>
        <p:nvSpPr>
          <p:cNvPr id="18" name="图片占位符 14">
            <a:extLst>
              <a:ext uri="{FF2B5EF4-FFF2-40B4-BE49-F238E27FC236}">
                <a16:creationId xmlns:a16="http://schemas.microsoft.com/office/drawing/2014/main" id="{354CB8C7-90A5-4AB5-9D22-15D281B7C916}"/>
              </a:ext>
            </a:extLst>
          </p:cNvPr>
          <p:cNvSpPr>
            <a:spLocks noGrp="1"/>
          </p:cNvSpPr>
          <p:nvPr>
            <p:ph type="pic" sz="quarter" idx="16"/>
          </p:nvPr>
        </p:nvSpPr>
        <p:spPr>
          <a:xfrm>
            <a:off x="952392" y="4000607"/>
            <a:ext cx="1867008" cy="1866245"/>
          </a:xfrm>
        </p:spPr>
        <p:txBody>
          <a:bodyPr/>
          <a:lstStyle/>
          <a:p>
            <a:endParaRPr lang="zh-CN" altLang="en-US"/>
          </a:p>
        </p:txBody>
      </p:sp>
      <p:sp>
        <p:nvSpPr>
          <p:cNvPr id="34" name="文本框 33">
            <a:extLst>
              <a:ext uri="{FF2B5EF4-FFF2-40B4-BE49-F238E27FC236}">
                <a16:creationId xmlns:a16="http://schemas.microsoft.com/office/drawing/2014/main" id="{2337286D-E20F-458C-9C81-63E8EF5446E7}"/>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1" name="矩形: 圆角 80">
            <a:extLst>
              <a:ext uri="{FF2B5EF4-FFF2-40B4-BE49-F238E27FC236}">
                <a16:creationId xmlns:a16="http://schemas.microsoft.com/office/drawing/2014/main" id="{8A0CBBCC-2322-4C3E-B4AB-041BE4574202}"/>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a:extLst>
              <a:ext uri="{FF2B5EF4-FFF2-40B4-BE49-F238E27FC236}">
                <a16:creationId xmlns:a16="http://schemas.microsoft.com/office/drawing/2014/main" id="{DF6C2FDA-51DC-4258-9E93-6554AABA5C5B}"/>
              </a:ext>
            </a:extLst>
          </p:cNvPr>
          <p:cNvGrpSpPr/>
          <p:nvPr userDrawn="1"/>
        </p:nvGrpSpPr>
        <p:grpSpPr>
          <a:xfrm>
            <a:off x="237423" y="135299"/>
            <a:ext cx="847682" cy="847682"/>
            <a:chOff x="237423" y="135299"/>
            <a:chExt cx="847682" cy="847682"/>
          </a:xfrm>
        </p:grpSpPr>
        <p:sp>
          <p:nvSpPr>
            <p:cNvPr id="83" name="椭圆 82">
              <a:extLst>
                <a:ext uri="{FF2B5EF4-FFF2-40B4-BE49-F238E27FC236}">
                  <a16:creationId xmlns:a16="http://schemas.microsoft.com/office/drawing/2014/main" id="{2A9245DD-9994-4EB2-B1C7-7DCC0685C2E8}"/>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a:extLst>
                <a:ext uri="{FF2B5EF4-FFF2-40B4-BE49-F238E27FC236}">
                  <a16:creationId xmlns:a16="http://schemas.microsoft.com/office/drawing/2014/main" id="{1731813B-F9BF-4697-BBD0-BA3C4E0C7F5B}"/>
                </a:ext>
              </a:extLst>
            </p:cNvPr>
            <p:cNvGrpSpPr/>
            <p:nvPr/>
          </p:nvGrpSpPr>
          <p:grpSpPr>
            <a:xfrm>
              <a:off x="293735" y="191234"/>
              <a:ext cx="735058" cy="735811"/>
              <a:chOff x="3497262" y="849313"/>
              <a:chExt cx="4651376" cy="4656138"/>
            </a:xfrm>
            <a:solidFill>
              <a:schemeClr val="accent1"/>
            </a:solidFill>
          </p:grpSpPr>
          <p:sp>
            <p:nvSpPr>
              <p:cNvPr id="85" name="Freeform 7">
                <a:extLst>
                  <a:ext uri="{FF2B5EF4-FFF2-40B4-BE49-F238E27FC236}">
                    <a16:creationId xmlns:a16="http://schemas.microsoft.com/office/drawing/2014/main" id="{B6463079-F50C-4524-8A0B-A3C5995D1B3E}"/>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9">
                <a:extLst>
                  <a:ext uri="{FF2B5EF4-FFF2-40B4-BE49-F238E27FC236}">
                    <a16:creationId xmlns:a16="http://schemas.microsoft.com/office/drawing/2014/main" id="{DA182ED0-86BB-4CB0-97E8-004FACA0123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0">
                <a:extLst>
                  <a:ext uri="{FF2B5EF4-FFF2-40B4-BE49-F238E27FC236}">
                    <a16:creationId xmlns:a16="http://schemas.microsoft.com/office/drawing/2014/main" id="{1AA28316-7B83-4A84-AEC2-B0EFC6F4B992}"/>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1">
                <a:extLst>
                  <a:ext uri="{FF2B5EF4-FFF2-40B4-BE49-F238E27FC236}">
                    <a16:creationId xmlns:a16="http://schemas.microsoft.com/office/drawing/2014/main" id="{097CEA97-852B-49D6-A72D-2955952A9779}"/>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2">
                <a:extLst>
                  <a:ext uri="{FF2B5EF4-FFF2-40B4-BE49-F238E27FC236}">
                    <a16:creationId xmlns:a16="http://schemas.microsoft.com/office/drawing/2014/main" id="{A12EE63D-5E62-498B-A20E-5094C93DBE5B}"/>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3">
                <a:extLst>
                  <a:ext uri="{FF2B5EF4-FFF2-40B4-BE49-F238E27FC236}">
                    <a16:creationId xmlns:a16="http://schemas.microsoft.com/office/drawing/2014/main" id="{84B3ED86-C688-4629-8FF6-2E67E812E74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4">
                <a:extLst>
                  <a:ext uri="{FF2B5EF4-FFF2-40B4-BE49-F238E27FC236}">
                    <a16:creationId xmlns:a16="http://schemas.microsoft.com/office/drawing/2014/main" id="{27540D21-C832-4240-91FA-C2754A94B026}"/>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5">
                <a:extLst>
                  <a:ext uri="{FF2B5EF4-FFF2-40B4-BE49-F238E27FC236}">
                    <a16:creationId xmlns:a16="http://schemas.microsoft.com/office/drawing/2014/main" id="{63FADD71-6A49-41A7-99EE-83E3C1C0536E}"/>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6">
                <a:extLst>
                  <a:ext uri="{FF2B5EF4-FFF2-40B4-BE49-F238E27FC236}">
                    <a16:creationId xmlns:a16="http://schemas.microsoft.com/office/drawing/2014/main" id="{19E51D98-E96C-457C-B218-37DC1EA6425C}"/>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7">
                <a:extLst>
                  <a:ext uri="{FF2B5EF4-FFF2-40B4-BE49-F238E27FC236}">
                    <a16:creationId xmlns:a16="http://schemas.microsoft.com/office/drawing/2014/main" id="{A4A1E5A0-CC43-43AE-8054-F69EFBB04903}"/>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8">
                <a:extLst>
                  <a:ext uri="{FF2B5EF4-FFF2-40B4-BE49-F238E27FC236}">
                    <a16:creationId xmlns:a16="http://schemas.microsoft.com/office/drawing/2014/main" id="{527D8DEB-BB07-45A4-8EB1-07AD6D4A5F4F}"/>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9">
                <a:extLst>
                  <a:ext uri="{FF2B5EF4-FFF2-40B4-BE49-F238E27FC236}">
                    <a16:creationId xmlns:a16="http://schemas.microsoft.com/office/drawing/2014/main" id="{0FF96338-D3C3-409A-9335-5CC766B8E85C}"/>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0">
                <a:extLst>
                  <a:ext uri="{FF2B5EF4-FFF2-40B4-BE49-F238E27FC236}">
                    <a16:creationId xmlns:a16="http://schemas.microsoft.com/office/drawing/2014/main" id="{3858FECB-ED4E-437D-A31A-242D3C8DB9F3}"/>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1">
                <a:extLst>
                  <a:ext uri="{FF2B5EF4-FFF2-40B4-BE49-F238E27FC236}">
                    <a16:creationId xmlns:a16="http://schemas.microsoft.com/office/drawing/2014/main" id="{6EB73065-06D2-4FBA-92F2-4B7FA99E8AC6}"/>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2">
                <a:extLst>
                  <a:ext uri="{FF2B5EF4-FFF2-40B4-BE49-F238E27FC236}">
                    <a16:creationId xmlns:a16="http://schemas.microsoft.com/office/drawing/2014/main" id="{5FA9D5D5-8638-4D4E-BAAF-476575E291D9}"/>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3">
                <a:extLst>
                  <a:ext uri="{FF2B5EF4-FFF2-40B4-BE49-F238E27FC236}">
                    <a16:creationId xmlns:a16="http://schemas.microsoft.com/office/drawing/2014/main" id="{1B79173C-2DA3-423C-AB56-7C76D532C6B1}"/>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4">
                <a:extLst>
                  <a:ext uri="{FF2B5EF4-FFF2-40B4-BE49-F238E27FC236}">
                    <a16:creationId xmlns:a16="http://schemas.microsoft.com/office/drawing/2014/main" id="{F99873C3-263D-4E2A-A8BD-4C707C5617B5}"/>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5">
                <a:extLst>
                  <a:ext uri="{FF2B5EF4-FFF2-40B4-BE49-F238E27FC236}">
                    <a16:creationId xmlns:a16="http://schemas.microsoft.com/office/drawing/2014/main" id="{BB14CC27-F487-40D8-823A-CB6634BAFB76}"/>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6">
                <a:extLst>
                  <a:ext uri="{FF2B5EF4-FFF2-40B4-BE49-F238E27FC236}">
                    <a16:creationId xmlns:a16="http://schemas.microsoft.com/office/drawing/2014/main" id="{ADF86F09-F667-4655-9B04-BF42BE7BE94D}"/>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7">
                <a:extLst>
                  <a:ext uri="{FF2B5EF4-FFF2-40B4-BE49-F238E27FC236}">
                    <a16:creationId xmlns:a16="http://schemas.microsoft.com/office/drawing/2014/main" id="{A7ED740E-D8F6-4A90-9BAF-2056C8464E1C}"/>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8">
                <a:extLst>
                  <a:ext uri="{FF2B5EF4-FFF2-40B4-BE49-F238E27FC236}">
                    <a16:creationId xmlns:a16="http://schemas.microsoft.com/office/drawing/2014/main" id="{8FFE0A99-1D75-4662-A89B-964A0E5FE761}"/>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9">
                <a:extLst>
                  <a:ext uri="{FF2B5EF4-FFF2-40B4-BE49-F238E27FC236}">
                    <a16:creationId xmlns:a16="http://schemas.microsoft.com/office/drawing/2014/main" id="{7AFEE6FE-F487-407A-B508-68C0A2A64190}"/>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0">
                <a:extLst>
                  <a:ext uri="{FF2B5EF4-FFF2-40B4-BE49-F238E27FC236}">
                    <a16:creationId xmlns:a16="http://schemas.microsoft.com/office/drawing/2014/main" id="{0ED0844C-FB2C-48D9-9455-8D600F543D44}"/>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1">
                <a:extLst>
                  <a:ext uri="{FF2B5EF4-FFF2-40B4-BE49-F238E27FC236}">
                    <a16:creationId xmlns:a16="http://schemas.microsoft.com/office/drawing/2014/main" id="{2E672CE2-3B24-412D-A85E-53B9062F1195}"/>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2">
                <a:extLst>
                  <a:ext uri="{FF2B5EF4-FFF2-40B4-BE49-F238E27FC236}">
                    <a16:creationId xmlns:a16="http://schemas.microsoft.com/office/drawing/2014/main" id="{93F16075-5903-4DB7-8562-F61688DBE77D}"/>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3">
                <a:extLst>
                  <a:ext uri="{FF2B5EF4-FFF2-40B4-BE49-F238E27FC236}">
                    <a16:creationId xmlns:a16="http://schemas.microsoft.com/office/drawing/2014/main" id="{F3A91FB7-416A-4C7A-90F3-D46F69F8F339}"/>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4">
                <a:extLst>
                  <a:ext uri="{FF2B5EF4-FFF2-40B4-BE49-F238E27FC236}">
                    <a16:creationId xmlns:a16="http://schemas.microsoft.com/office/drawing/2014/main" id="{588A1FCC-1B87-46CF-9754-43B3622B6DEE}"/>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6">
                <a:extLst>
                  <a:ext uri="{FF2B5EF4-FFF2-40B4-BE49-F238E27FC236}">
                    <a16:creationId xmlns:a16="http://schemas.microsoft.com/office/drawing/2014/main" id="{11EE62A9-35AC-4816-9A71-2DDCC7F2EE0E}"/>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7">
                <a:extLst>
                  <a:ext uri="{FF2B5EF4-FFF2-40B4-BE49-F238E27FC236}">
                    <a16:creationId xmlns:a16="http://schemas.microsoft.com/office/drawing/2014/main" id="{72022419-5567-4B8B-98BE-AA0A857BC357}"/>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8">
                <a:extLst>
                  <a:ext uri="{FF2B5EF4-FFF2-40B4-BE49-F238E27FC236}">
                    <a16:creationId xmlns:a16="http://schemas.microsoft.com/office/drawing/2014/main" id="{121E887C-3A0E-4470-A7A3-889E88D444DD}"/>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9">
                <a:extLst>
                  <a:ext uri="{FF2B5EF4-FFF2-40B4-BE49-F238E27FC236}">
                    <a16:creationId xmlns:a16="http://schemas.microsoft.com/office/drawing/2014/main" id="{01EDFBB4-1BE9-4D63-AF0B-FDEDB6413D9A}"/>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0">
                <a:extLst>
                  <a:ext uri="{FF2B5EF4-FFF2-40B4-BE49-F238E27FC236}">
                    <a16:creationId xmlns:a16="http://schemas.microsoft.com/office/drawing/2014/main" id="{726EB6C7-5A3B-42D7-AE4C-094B8AC4DAF7}"/>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1">
                <a:extLst>
                  <a:ext uri="{FF2B5EF4-FFF2-40B4-BE49-F238E27FC236}">
                    <a16:creationId xmlns:a16="http://schemas.microsoft.com/office/drawing/2014/main" id="{46C4C01A-61DC-4B59-B1AB-BBA64DF5A550}"/>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2">
                <a:extLst>
                  <a:ext uri="{FF2B5EF4-FFF2-40B4-BE49-F238E27FC236}">
                    <a16:creationId xmlns:a16="http://schemas.microsoft.com/office/drawing/2014/main" id="{9FA371B3-AD8F-4A2A-8E4B-8F6B4C586DAF}"/>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3">
                <a:extLst>
                  <a:ext uri="{FF2B5EF4-FFF2-40B4-BE49-F238E27FC236}">
                    <a16:creationId xmlns:a16="http://schemas.microsoft.com/office/drawing/2014/main" id="{3ADEE3F1-646A-4C94-86AC-D98E82E9185C}"/>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4">
                <a:extLst>
                  <a:ext uri="{FF2B5EF4-FFF2-40B4-BE49-F238E27FC236}">
                    <a16:creationId xmlns:a16="http://schemas.microsoft.com/office/drawing/2014/main" id="{E26315F5-B77F-4512-B124-0509E1FD4A7A}"/>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5">
                <a:extLst>
                  <a:ext uri="{FF2B5EF4-FFF2-40B4-BE49-F238E27FC236}">
                    <a16:creationId xmlns:a16="http://schemas.microsoft.com/office/drawing/2014/main" id="{C38FFF2B-93B7-4835-B730-A562BE954F5C}"/>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6">
                <a:extLst>
                  <a:ext uri="{FF2B5EF4-FFF2-40B4-BE49-F238E27FC236}">
                    <a16:creationId xmlns:a16="http://schemas.microsoft.com/office/drawing/2014/main" id="{7D0B6862-F7E0-4E8C-B5B7-1932DB284710}"/>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7">
                <a:extLst>
                  <a:ext uri="{FF2B5EF4-FFF2-40B4-BE49-F238E27FC236}">
                    <a16:creationId xmlns:a16="http://schemas.microsoft.com/office/drawing/2014/main" id="{637CF132-B016-4737-A832-492C031C52C1}"/>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8">
                <a:extLst>
                  <a:ext uri="{FF2B5EF4-FFF2-40B4-BE49-F238E27FC236}">
                    <a16:creationId xmlns:a16="http://schemas.microsoft.com/office/drawing/2014/main" id="{B0CC830D-381B-4D25-BC48-5712BC72E7A5}"/>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5" name="文本占位符 65">
            <a:extLst>
              <a:ext uri="{FF2B5EF4-FFF2-40B4-BE49-F238E27FC236}">
                <a16:creationId xmlns:a16="http://schemas.microsoft.com/office/drawing/2014/main" id="{F6CF79A3-92B2-45EB-9B18-4F5F791EE52C}"/>
              </a:ext>
            </a:extLst>
          </p:cNvPr>
          <p:cNvSpPr>
            <a:spLocks noGrp="1"/>
          </p:cNvSpPr>
          <p:nvPr>
            <p:ph type="body" idx="17"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4171385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dkUpDiag">
          <a:fgClr>
            <a:schemeClr val="bg1"/>
          </a:fgClr>
          <a:bgClr>
            <a:schemeClr val="bg1">
              <a:lumMod val="95000"/>
            </a:schemeClr>
          </a:bgClr>
        </a:patt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E5D42C1-672B-41C4-B4E9-673D9DE344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BD3232E-A8FC-4C21-B17B-5F11069A07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1F791A1-3FDB-4E88-B1C9-0671C719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96C455-D181-459A-8014-67AAEFFCA7C2}" type="datetimeFigureOut">
              <a:rPr lang="zh-CN" altLang="en-US" smtClean="0"/>
              <a:t>2024/12/19</a:t>
            </a:fld>
            <a:endParaRPr lang="zh-CN" altLang="en-US"/>
          </a:p>
        </p:txBody>
      </p:sp>
      <p:sp>
        <p:nvSpPr>
          <p:cNvPr id="5" name="页脚占位符 4">
            <a:extLst>
              <a:ext uri="{FF2B5EF4-FFF2-40B4-BE49-F238E27FC236}">
                <a16:creationId xmlns:a16="http://schemas.microsoft.com/office/drawing/2014/main" id="{8831EDBF-36C7-4BBF-BA33-77E817EB39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83F83A4-DB69-4D88-BD0A-68E403AE77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321020-7931-4610-B95E-80A53469F597}" type="slidenum">
              <a:rPr lang="zh-CN" altLang="en-US" smtClean="0"/>
              <a:t>‹#›</a:t>
            </a:fld>
            <a:endParaRPr lang="zh-CN" altLang="en-US"/>
          </a:p>
        </p:txBody>
      </p:sp>
    </p:spTree>
    <p:extLst>
      <p:ext uri="{BB962C8B-B14F-4D97-AF65-F5344CB8AC3E}">
        <p14:creationId xmlns:p14="http://schemas.microsoft.com/office/powerpoint/2010/main" val="4271888847"/>
      </p:ext>
    </p:extLst>
  </p:cSld>
  <p:clrMap bg1="lt1" tx1="dk1" bg2="lt2" tx2="dk2" accent1="accent1" accent2="accent2" accent3="accent3" accent4="accent4" accent5="accent5" accent6="accent6" hlink="hlink" folHlink="folHlink"/>
  <p:sldLayoutIdLst>
    <p:sldLayoutId id="2147483664" r:id="rId1"/>
    <p:sldLayoutId id="2147483674" r:id="rId2"/>
    <p:sldLayoutId id="2147483665" r:id="rId3"/>
    <p:sldLayoutId id="2147483660" r:id="rId4"/>
    <p:sldLayoutId id="2147483655" r:id="rId5"/>
    <p:sldLayoutId id="2147483666" r:id="rId6"/>
    <p:sldLayoutId id="2147483671" r:id="rId7"/>
    <p:sldLayoutId id="2147483672" r:id="rId8"/>
    <p:sldLayoutId id="2147483673" r:id="rId9"/>
    <p:sldLayoutId id="2147483667" r:id="rId10"/>
    <p:sldLayoutId id="2147483668" r:id="rId11"/>
    <p:sldLayoutId id="2147483669" r:id="rId12"/>
    <p:sldLayoutId id="2147483670" r:id="rId13"/>
    <p:sldLayoutId id="2147483662" r:id="rId14"/>
    <p:sldLayoutId id="2147483663" r:id="rId15"/>
    <p:sldLayoutId id="2147483675"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任意多边形: 形状 23">
            <a:extLst>
              <a:ext uri="{FF2B5EF4-FFF2-40B4-BE49-F238E27FC236}">
                <a16:creationId xmlns:a16="http://schemas.microsoft.com/office/drawing/2014/main" id="{4F40F2CE-9679-440E-AE20-5B6AB6E9FC12}"/>
              </a:ext>
            </a:extLst>
          </p:cNvPr>
          <p:cNvSpPr/>
          <p:nvPr/>
        </p:nvSpPr>
        <p:spPr>
          <a:xfrm>
            <a:off x="0" y="0"/>
            <a:ext cx="12192000" cy="410464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1 w 12192000"/>
              <a:gd name="connsiteY4" fmla="*/ 4104640 h 4104640"/>
              <a:gd name="connsiteX5" fmla="*/ 138643 w 12192000"/>
              <a:gd name="connsiteY5" fmla="*/ 2196525 h 4104640"/>
              <a:gd name="connsiteX6" fmla="*/ 0 w 12192000"/>
              <a:gd name="connsiteY6" fmla="*/ 2059049 h 4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04640">
                <a:moveTo>
                  <a:pt x="0" y="0"/>
                </a:moveTo>
                <a:lnTo>
                  <a:pt x="12192000" y="0"/>
                </a:lnTo>
                <a:lnTo>
                  <a:pt x="12192000" y="2059049"/>
                </a:lnTo>
                <a:lnTo>
                  <a:pt x="12053358" y="2196525"/>
                </a:lnTo>
                <a:cubicBezTo>
                  <a:pt x="10762282" y="3347745"/>
                  <a:pt x="8575872" y="4104640"/>
                  <a:pt x="6096001" y="4104640"/>
                </a:cubicBezTo>
                <a:cubicBezTo>
                  <a:pt x="3616128" y="4104640"/>
                  <a:pt x="1429718" y="3347745"/>
                  <a:pt x="138643" y="2196525"/>
                </a:cubicBezTo>
                <a:lnTo>
                  <a:pt x="0" y="2059049"/>
                </a:lnTo>
                <a:close/>
              </a:path>
            </a:pathLst>
          </a:cu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文本框 11">
            <a:extLst>
              <a:ext uri="{FF2B5EF4-FFF2-40B4-BE49-F238E27FC236}">
                <a16:creationId xmlns:a16="http://schemas.microsoft.com/office/drawing/2014/main" id="{0DE4F3EF-AC62-4037-B4D9-652778FA9A70}"/>
              </a:ext>
            </a:extLst>
          </p:cNvPr>
          <p:cNvSpPr txBox="1"/>
          <p:nvPr/>
        </p:nvSpPr>
        <p:spPr>
          <a:xfrm>
            <a:off x="5638800" y="922020"/>
            <a:ext cx="914400" cy="914400"/>
          </a:xfrm>
          <a:prstGeom prst="rect">
            <a:avLst/>
          </a:prstGeom>
          <a:noFill/>
        </p:spPr>
        <p:txBody>
          <a:bodyPr wrap="square" rtlCol="0">
            <a:spAutoFit/>
          </a:bodyPr>
          <a:lstStyle/>
          <a:p>
            <a:endParaRPr lang="zh-CN" altLang="en-US" dirty="0"/>
          </a:p>
        </p:txBody>
      </p:sp>
      <p:sp>
        <p:nvSpPr>
          <p:cNvPr id="26" name="任意多边形: 形状 25">
            <a:extLst>
              <a:ext uri="{FF2B5EF4-FFF2-40B4-BE49-F238E27FC236}">
                <a16:creationId xmlns:a16="http://schemas.microsoft.com/office/drawing/2014/main" id="{72140561-42C2-4A2A-90DD-B78FC47518C0}"/>
              </a:ext>
            </a:extLst>
          </p:cNvPr>
          <p:cNvSpPr/>
          <p:nvPr/>
        </p:nvSpPr>
        <p:spPr>
          <a:xfrm>
            <a:off x="0" y="0"/>
            <a:ext cx="12192000" cy="410464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04640">
                <a:moveTo>
                  <a:pt x="0" y="0"/>
                </a:moveTo>
                <a:lnTo>
                  <a:pt x="12192000" y="0"/>
                </a:lnTo>
                <a:lnTo>
                  <a:pt x="12192000" y="2059049"/>
                </a:lnTo>
                <a:lnTo>
                  <a:pt x="12053358" y="2196525"/>
                </a:lnTo>
                <a:cubicBezTo>
                  <a:pt x="10762282" y="3347745"/>
                  <a:pt x="8575872" y="4104640"/>
                  <a:pt x="6096000" y="4104640"/>
                </a:cubicBezTo>
                <a:cubicBezTo>
                  <a:pt x="3616128" y="4104640"/>
                  <a:pt x="1429718" y="3347745"/>
                  <a:pt x="138643" y="2196525"/>
                </a:cubicBezTo>
                <a:lnTo>
                  <a:pt x="0" y="2059049"/>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7" name="任意多边形: 形状 26">
            <a:extLst>
              <a:ext uri="{FF2B5EF4-FFF2-40B4-BE49-F238E27FC236}">
                <a16:creationId xmlns:a16="http://schemas.microsoft.com/office/drawing/2014/main" id="{235E151B-EFF0-421D-9A9D-24FBC2AA5FF9}"/>
              </a:ext>
            </a:extLst>
          </p:cNvPr>
          <p:cNvSpPr/>
          <p:nvPr/>
        </p:nvSpPr>
        <p:spPr>
          <a:xfrm>
            <a:off x="0" y="1760870"/>
            <a:ext cx="12192000" cy="212787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 name="connsiteX7" fmla="*/ 91440 w 12192000"/>
              <a:gd name="connsiteY7" fmla="*/ 87904 h 4104640"/>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 name="connsiteX0" fmla="*/ 0 w 12192000"/>
              <a:gd name="connsiteY0" fmla="*/ 0 h 4104640"/>
              <a:gd name="connsiteX1" fmla="*/ 12192000 w 12192000"/>
              <a:gd name="connsiteY1" fmla="*/ 2059049 h 4104640"/>
              <a:gd name="connsiteX2" fmla="*/ 12053358 w 12192000"/>
              <a:gd name="connsiteY2" fmla="*/ 2196525 h 4104640"/>
              <a:gd name="connsiteX3" fmla="*/ 6096000 w 12192000"/>
              <a:gd name="connsiteY3" fmla="*/ 4104640 h 4104640"/>
              <a:gd name="connsiteX4" fmla="*/ 138643 w 12192000"/>
              <a:gd name="connsiteY4" fmla="*/ 2196525 h 4104640"/>
              <a:gd name="connsiteX5" fmla="*/ 0 w 12192000"/>
              <a:gd name="connsiteY5" fmla="*/ 2059049 h 4104640"/>
              <a:gd name="connsiteX0" fmla="*/ 12192000 w 12192000"/>
              <a:gd name="connsiteY0" fmla="*/ 0 h 2045591"/>
              <a:gd name="connsiteX1" fmla="*/ 12053358 w 12192000"/>
              <a:gd name="connsiteY1" fmla="*/ 137476 h 2045591"/>
              <a:gd name="connsiteX2" fmla="*/ 6096000 w 12192000"/>
              <a:gd name="connsiteY2" fmla="*/ 2045591 h 2045591"/>
              <a:gd name="connsiteX3" fmla="*/ 138643 w 12192000"/>
              <a:gd name="connsiteY3" fmla="*/ 137476 h 2045591"/>
              <a:gd name="connsiteX4" fmla="*/ 0 w 12192000"/>
              <a:gd name="connsiteY4" fmla="*/ 0 h 2045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2045591">
                <a:moveTo>
                  <a:pt x="12192000" y="0"/>
                </a:moveTo>
                <a:lnTo>
                  <a:pt x="12053358" y="137476"/>
                </a:lnTo>
                <a:cubicBezTo>
                  <a:pt x="10762282" y="1288696"/>
                  <a:pt x="8575872" y="2045591"/>
                  <a:pt x="6096000" y="2045591"/>
                </a:cubicBezTo>
                <a:cubicBezTo>
                  <a:pt x="3616128" y="2045591"/>
                  <a:pt x="1429718" y="1288696"/>
                  <a:pt x="138643" y="137476"/>
                </a:cubicBezTo>
                <a:lnTo>
                  <a:pt x="0" y="0"/>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7" name="文本框 66">
            <a:extLst>
              <a:ext uri="{FF2B5EF4-FFF2-40B4-BE49-F238E27FC236}">
                <a16:creationId xmlns:a16="http://schemas.microsoft.com/office/drawing/2014/main" id="{DDB681AA-2817-4745-BACC-B8465D61AB6C}"/>
              </a:ext>
            </a:extLst>
          </p:cNvPr>
          <p:cNvSpPr txBox="1"/>
          <p:nvPr/>
        </p:nvSpPr>
        <p:spPr>
          <a:xfrm>
            <a:off x="2072640" y="4426536"/>
            <a:ext cx="8046720" cy="830997"/>
          </a:xfrm>
          <a:prstGeom prst="rect">
            <a:avLst/>
          </a:prstGeom>
          <a:noFill/>
        </p:spPr>
        <p:txBody>
          <a:bodyPr wrap="square" rtlCol="0">
            <a:spAutoFit/>
          </a:bodyPr>
          <a:lstStyle/>
          <a:p>
            <a:pPr algn="ctr"/>
            <a:r>
              <a:rPr lang="zh-CN" altLang="en-US" sz="4800" b="1">
                <a:solidFill>
                  <a:schemeClr val="accent1"/>
                </a:solidFill>
                <a:latin typeface="楷体" panose="02010609060101010101" pitchFamily="49" charset="-122"/>
                <a:ea typeface="楷体" panose="02010609060101010101" pitchFamily="49" charset="-122"/>
              </a:rPr>
              <a:t>数据结构与算法分析</a:t>
            </a:r>
            <a:endParaRPr lang="zh-CN" altLang="en-US" sz="4800" dirty="0">
              <a:solidFill>
                <a:schemeClr val="accent1"/>
              </a:solidFill>
              <a:latin typeface="楷体" panose="02010609060101010101" pitchFamily="49" charset="-122"/>
              <a:ea typeface="楷体" panose="02010609060101010101" pitchFamily="49" charset="-122"/>
            </a:endParaRPr>
          </a:p>
        </p:txBody>
      </p:sp>
      <p:sp>
        <p:nvSpPr>
          <p:cNvPr id="68" name="副标题 16">
            <a:extLst>
              <a:ext uri="{FF2B5EF4-FFF2-40B4-BE49-F238E27FC236}">
                <a16:creationId xmlns:a16="http://schemas.microsoft.com/office/drawing/2014/main" id="{F2B01E8D-0388-467E-B13F-3266E1385963}"/>
              </a:ext>
            </a:extLst>
          </p:cNvPr>
          <p:cNvSpPr txBox="1">
            <a:spLocks/>
          </p:cNvSpPr>
          <p:nvPr/>
        </p:nvSpPr>
        <p:spPr>
          <a:xfrm>
            <a:off x="2712720" y="5303913"/>
            <a:ext cx="6807201" cy="2363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2000" dirty="0">
                <a:latin typeface="仿宋" panose="02010609060101010101" pitchFamily="49" charset="-122"/>
                <a:ea typeface="仿宋" panose="02010609060101010101" pitchFamily="49" charset="-122"/>
              </a:rPr>
              <a:t>人工智能学院</a:t>
            </a:r>
          </a:p>
        </p:txBody>
      </p:sp>
      <p:grpSp>
        <p:nvGrpSpPr>
          <p:cNvPr id="112" name="组合 111">
            <a:extLst>
              <a:ext uri="{FF2B5EF4-FFF2-40B4-BE49-F238E27FC236}">
                <a16:creationId xmlns:a16="http://schemas.microsoft.com/office/drawing/2014/main" id="{69B0534A-12E3-463B-8EA3-DEFB3A6D297C}"/>
              </a:ext>
            </a:extLst>
          </p:cNvPr>
          <p:cNvGrpSpPr/>
          <p:nvPr/>
        </p:nvGrpSpPr>
        <p:grpSpPr>
          <a:xfrm>
            <a:off x="4601722" y="2262813"/>
            <a:ext cx="3022088" cy="825646"/>
            <a:chOff x="5402262" y="5211762"/>
            <a:chExt cx="3059113" cy="835761"/>
          </a:xfrm>
          <a:solidFill>
            <a:schemeClr val="bg1"/>
          </a:solidFill>
        </p:grpSpPr>
        <p:sp>
          <p:nvSpPr>
            <p:cNvPr id="113" name="Freeform 32">
              <a:extLst>
                <a:ext uri="{FF2B5EF4-FFF2-40B4-BE49-F238E27FC236}">
                  <a16:creationId xmlns:a16="http://schemas.microsoft.com/office/drawing/2014/main" id="{A9A69D16-251C-4F8D-A04F-3A1D925173AC}"/>
                </a:ext>
              </a:extLst>
            </p:cNvPr>
            <p:cNvSpPr>
              <a:spLocks noEditPoints="1"/>
            </p:cNvSpPr>
            <p:nvPr/>
          </p:nvSpPr>
          <p:spPr bwMode="auto">
            <a:xfrm>
              <a:off x="5402262" y="5347186"/>
              <a:ext cx="814480" cy="570716"/>
            </a:xfrm>
            <a:custGeom>
              <a:avLst/>
              <a:gdLst>
                <a:gd name="T0" fmla="*/ 1607 w 2875"/>
                <a:gd name="T1" fmla="*/ 1769 h 2008"/>
                <a:gd name="T2" fmla="*/ 1683 w 2875"/>
                <a:gd name="T3" fmla="*/ 1769 h 2008"/>
                <a:gd name="T4" fmla="*/ 1494 w 2875"/>
                <a:gd name="T5" fmla="*/ 1579 h 2008"/>
                <a:gd name="T6" fmla="*/ 1223 w 2875"/>
                <a:gd name="T7" fmla="*/ 1628 h 2008"/>
                <a:gd name="T8" fmla="*/ 1178 w 2875"/>
                <a:gd name="T9" fmla="*/ 1615 h 2008"/>
                <a:gd name="T10" fmla="*/ 1065 w 2875"/>
                <a:gd name="T11" fmla="*/ 1371 h 2008"/>
                <a:gd name="T12" fmla="*/ 1454 w 2875"/>
                <a:gd name="T13" fmla="*/ 1219 h 2008"/>
                <a:gd name="T14" fmla="*/ 1537 w 2875"/>
                <a:gd name="T15" fmla="*/ 1242 h 2008"/>
                <a:gd name="T16" fmla="*/ 1480 w 2875"/>
                <a:gd name="T17" fmla="*/ 1524 h 2008"/>
                <a:gd name="T18" fmla="*/ 1734 w 2875"/>
                <a:gd name="T19" fmla="*/ 1515 h 2008"/>
                <a:gd name="T20" fmla="*/ 1824 w 2875"/>
                <a:gd name="T21" fmla="*/ 1300 h 2008"/>
                <a:gd name="T22" fmla="*/ 2079 w 2875"/>
                <a:gd name="T23" fmla="*/ 946 h 2008"/>
                <a:gd name="T24" fmla="*/ 2340 w 2875"/>
                <a:gd name="T25" fmla="*/ 1258 h 2008"/>
                <a:gd name="T26" fmla="*/ 2055 w 2875"/>
                <a:gd name="T27" fmla="*/ 1396 h 2008"/>
                <a:gd name="T28" fmla="*/ 1497 w 2875"/>
                <a:gd name="T29" fmla="*/ 643 h 2008"/>
                <a:gd name="T30" fmla="*/ 1494 w 2875"/>
                <a:gd name="T31" fmla="*/ 722 h 2008"/>
                <a:gd name="T32" fmla="*/ 1336 w 2875"/>
                <a:gd name="T33" fmla="*/ 279 h 2008"/>
                <a:gd name="T34" fmla="*/ 844 w 2875"/>
                <a:gd name="T35" fmla="*/ 337 h 2008"/>
                <a:gd name="T36" fmla="*/ 752 w 2875"/>
                <a:gd name="T37" fmla="*/ 499 h 2008"/>
                <a:gd name="T38" fmla="*/ 1074 w 2875"/>
                <a:gd name="T39" fmla="*/ 559 h 2008"/>
                <a:gd name="T40" fmla="*/ 1074 w 2875"/>
                <a:gd name="T41" fmla="*/ 855 h 2008"/>
                <a:gd name="T42" fmla="*/ 625 w 2875"/>
                <a:gd name="T43" fmla="*/ 1219 h 2008"/>
                <a:gd name="T44" fmla="*/ 447 w 2875"/>
                <a:gd name="T45" fmla="*/ 1058 h 2008"/>
                <a:gd name="T46" fmla="*/ 532 w 2875"/>
                <a:gd name="T47" fmla="*/ 830 h 2008"/>
                <a:gd name="T48" fmla="*/ 107 w 2875"/>
                <a:gd name="T49" fmla="*/ 1057 h 2008"/>
                <a:gd name="T50" fmla="*/ 455 w 2875"/>
                <a:gd name="T51" fmla="*/ 1786 h 2008"/>
                <a:gd name="T52" fmla="*/ 665 w 2875"/>
                <a:gd name="T53" fmla="*/ 1941 h 2008"/>
                <a:gd name="T54" fmla="*/ 988 w 2875"/>
                <a:gd name="T55" fmla="*/ 1988 h 2008"/>
                <a:gd name="T56" fmla="*/ 1124 w 2875"/>
                <a:gd name="T57" fmla="*/ 1963 h 2008"/>
                <a:gd name="T58" fmla="*/ 1162 w 2875"/>
                <a:gd name="T59" fmla="*/ 1951 h 2008"/>
                <a:gd name="T60" fmla="*/ 1404 w 2875"/>
                <a:gd name="T61" fmla="*/ 1914 h 2008"/>
                <a:gd name="T62" fmla="*/ 1672 w 2875"/>
                <a:gd name="T63" fmla="*/ 1902 h 2008"/>
                <a:gd name="T64" fmla="*/ 2014 w 2875"/>
                <a:gd name="T65" fmla="*/ 1888 h 2008"/>
                <a:gd name="T66" fmla="*/ 1987 w 2875"/>
                <a:gd name="T67" fmla="*/ 1668 h 2008"/>
                <a:gd name="T68" fmla="*/ 1986 w 2875"/>
                <a:gd name="T69" fmla="*/ 1607 h 2008"/>
                <a:gd name="T70" fmla="*/ 2307 w 2875"/>
                <a:gd name="T71" fmla="*/ 1488 h 2008"/>
                <a:gd name="T72" fmla="*/ 2774 w 2875"/>
                <a:gd name="T73" fmla="*/ 1000 h 2008"/>
                <a:gd name="T74" fmla="*/ 2594 w 2875"/>
                <a:gd name="T75" fmla="*/ 833 h 2008"/>
                <a:gd name="T76" fmla="*/ 2394 w 2875"/>
                <a:gd name="T77" fmla="*/ 728 h 2008"/>
                <a:gd name="T78" fmla="*/ 2038 w 2875"/>
                <a:gd name="T79" fmla="*/ 737 h 2008"/>
                <a:gd name="T80" fmla="*/ 2116 w 2875"/>
                <a:gd name="T81" fmla="*/ 560 h 2008"/>
                <a:gd name="T82" fmla="*/ 2380 w 2875"/>
                <a:gd name="T83" fmla="*/ 358 h 2008"/>
                <a:gd name="T84" fmla="*/ 2359 w 2875"/>
                <a:gd name="T85" fmla="*/ 103 h 2008"/>
                <a:gd name="T86" fmla="*/ 1756 w 2875"/>
                <a:gd name="T87" fmla="*/ 166 h 2008"/>
                <a:gd name="T88" fmla="*/ 1403 w 2875"/>
                <a:gd name="T89" fmla="*/ 290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5" h="2008">
                  <a:moveTo>
                    <a:pt x="1683" y="1769"/>
                  </a:moveTo>
                  <a:lnTo>
                    <a:pt x="1607" y="1769"/>
                  </a:lnTo>
                  <a:cubicBezTo>
                    <a:pt x="1613" y="1747"/>
                    <a:pt x="1619" y="1739"/>
                    <a:pt x="1642" y="1737"/>
                  </a:cubicBezTo>
                  <a:cubicBezTo>
                    <a:pt x="1670" y="1735"/>
                    <a:pt x="1673" y="1751"/>
                    <a:pt x="1683" y="1769"/>
                  </a:cubicBezTo>
                  <a:close/>
                  <a:moveTo>
                    <a:pt x="1480" y="1524"/>
                  </a:moveTo>
                  <a:cubicBezTo>
                    <a:pt x="1480" y="1558"/>
                    <a:pt x="1482" y="1552"/>
                    <a:pt x="1494" y="1579"/>
                  </a:cubicBezTo>
                  <a:cubicBezTo>
                    <a:pt x="1507" y="1611"/>
                    <a:pt x="1537" y="1644"/>
                    <a:pt x="1426" y="1656"/>
                  </a:cubicBezTo>
                  <a:cubicBezTo>
                    <a:pt x="1391" y="1660"/>
                    <a:pt x="1255" y="1641"/>
                    <a:pt x="1223" y="1628"/>
                  </a:cubicBezTo>
                  <a:cubicBezTo>
                    <a:pt x="1221" y="1627"/>
                    <a:pt x="1219" y="1626"/>
                    <a:pt x="1218" y="1626"/>
                  </a:cubicBezTo>
                  <a:lnTo>
                    <a:pt x="1178" y="1615"/>
                  </a:lnTo>
                  <a:cubicBezTo>
                    <a:pt x="1146" y="1606"/>
                    <a:pt x="939" y="1503"/>
                    <a:pt x="985" y="1419"/>
                  </a:cubicBezTo>
                  <a:cubicBezTo>
                    <a:pt x="1003" y="1386"/>
                    <a:pt x="1023" y="1375"/>
                    <a:pt x="1065" y="1371"/>
                  </a:cubicBezTo>
                  <a:cubicBezTo>
                    <a:pt x="1070" y="1389"/>
                    <a:pt x="1133" y="1549"/>
                    <a:pt x="1209" y="1549"/>
                  </a:cubicBezTo>
                  <a:cubicBezTo>
                    <a:pt x="1343" y="1549"/>
                    <a:pt x="1431" y="1255"/>
                    <a:pt x="1454" y="1219"/>
                  </a:cubicBezTo>
                  <a:cubicBezTo>
                    <a:pt x="1478" y="1182"/>
                    <a:pt x="1506" y="1136"/>
                    <a:pt x="1565" y="1134"/>
                  </a:cubicBezTo>
                  <a:cubicBezTo>
                    <a:pt x="1565" y="1223"/>
                    <a:pt x="1557" y="1194"/>
                    <a:pt x="1537" y="1242"/>
                  </a:cubicBezTo>
                  <a:lnTo>
                    <a:pt x="1514" y="1329"/>
                  </a:lnTo>
                  <a:cubicBezTo>
                    <a:pt x="1506" y="1444"/>
                    <a:pt x="1480" y="1483"/>
                    <a:pt x="1480" y="1524"/>
                  </a:cubicBezTo>
                  <a:close/>
                  <a:moveTo>
                    <a:pt x="1768" y="1541"/>
                  </a:moveTo>
                  <a:cubicBezTo>
                    <a:pt x="1760" y="1510"/>
                    <a:pt x="1767" y="1518"/>
                    <a:pt x="1734" y="1515"/>
                  </a:cubicBezTo>
                  <a:cubicBezTo>
                    <a:pt x="1736" y="1450"/>
                    <a:pt x="1756" y="1449"/>
                    <a:pt x="1779" y="1408"/>
                  </a:cubicBezTo>
                  <a:cubicBezTo>
                    <a:pt x="1800" y="1371"/>
                    <a:pt x="1800" y="1336"/>
                    <a:pt x="1824" y="1300"/>
                  </a:cubicBezTo>
                  <a:cubicBezTo>
                    <a:pt x="1910" y="1168"/>
                    <a:pt x="1857" y="1222"/>
                    <a:pt x="1920" y="1092"/>
                  </a:cubicBezTo>
                  <a:cubicBezTo>
                    <a:pt x="1959" y="1013"/>
                    <a:pt x="1998" y="965"/>
                    <a:pt x="2079" y="946"/>
                  </a:cubicBezTo>
                  <a:cubicBezTo>
                    <a:pt x="2213" y="915"/>
                    <a:pt x="2535" y="852"/>
                    <a:pt x="2582" y="1031"/>
                  </a:cubicBezTo>
                  <a:cubicBezTo>
                    <a:pt x="2615" y="1155"/>
                    <a:pt x="2436" y="1229"/>
                    <a:pt x="2340" y="1258"/>
                  </a:cubicBezTo>
                  <a:cubicBezTo>
                    <a:pt x="2296" y="1271"/>
                    <a:pt x="2250" y="1314"/>
                    <a:pt x="2203" y="1333"/>
                  </a:cubicBezTo>
                  <a:cubicBezTo>
                    <a:pt x="2136" y="1360"/>
                    <a:pt x="2187" y="1351"/>
                    <a:pt x="2055" y="1396"/>
                  </a:cubicBezTo>
                  <a:cubicBezTo>
                    <a:pt x="1823" y="1474"/>
                    <a:pt x="1945" y="1422"/>
                    <a:pt x="1768" y="1541"/>
                  </a:cubicBezTo>
                  <a:close/>
                  <a:moveTo>
                    <a:pt x="1497" y="643"/>
                  </a:moveTo>
                  <a:cubicBezTo>
                    <a:pt x="1581" y="643"/>
                    <a:pt x="1701" y="635"/>
                    <a:pt x="1654" y="800"/>
                  </a:cubicBezTo>
                  <a:cubicBezTo>
                    <a:pt x="1625" y="904"/>
                    <a:pt x="1529" y="865"/>
                    <a:pt x="1494" y="722"/>
                  </a:cubicBezTo>
                  <a:cubicBezTo>
                    <a:pt x="1486" y="686"/>
                    <a:pt x="1496" y="684"/>
                    <a:pt x="1497" y="643"/>
                  </a:cubicBezTo>
                  <a:close/>
                  <a:moveTo>
                    <a:pt x="1336" y="279"/>
                  </a:moveTo>
                  <a:cubicBezTo>
                    <a:pt x="1171" y="279"/>
                    <a:pt x="1108" y="288"/>
                    <a:pt x="955" y="296"/>
                  </a:cubicBezTo>
                  <a:cubicBezTo>
                    <a:pt x="904" y="299"/>
                    <a:pt x="875" y="313"/>
                    <a:pt x="844" y="337"/>
                  </a:cubicBezTo>
                  <a:cubicBezTo>
                    <a:pt x="821" y="355"/>
                    <a:pt x="779" y="391"/>
                    <a:pt x="752" y="398"/>
                  </a:cubicBezTo>
                  <a:lnTo>
                    <a:pt x="752" y="499"/>
                  </a:lnTo>
                  <a:lnTo>
                    <a:pt x="870" y="508"/>
                  </a:lnTo>
                  <a:cubicBezTo>
                    <a:pt x="933" y="511"/>
                    <a:pt x="1023" y="527"/>
                    <a:pt x="1074" y="559"/>
                  </a:cubicBezTo>
                  <a:cubicBezTo>
                    <a:pt x="1093" y="571"/>
                    <a:pt x="1124" y="606"/>
                    <a:pt x="1124" y="635"/>
                  </a:cubicBezTo>
                  <a:cubicBezTo>
                    <a:pt x="1124" y="663"/>
                    <a:pt x="1073" y="719"/>
                    <a:pt x="1074" y="855"/>
                  </a:cubicBezTo>
                  <a:cubicBezTo>
                    <a:pt x="1074" y="992"/>
                    <a:pt x="1087" y="994"/>
                    <a:pt x="992" y="1044"/>
                  </a:cubicBezTo>
                  <a:cubicBezTo>
                    <a:pt x="916" y="1084"/>
                    <a:pt x="685" y="1219"/>
                    <a:pt x="625" y="1219"/>
                  </a:cubicBezTo>
                  <a:cubicBezTo>
                    <a:pt x="550" y="1219"/>
                    <a:pt x="606" y="1220"/>
                    <a:pt x="526" y="1141"/>
                  </a:cubicBezTo>
                  <a:cubicBezTo>
                    <a:pt x="497" y="1113"/>
                    <a:pt x="468" y="1090"/>
                    <a:pt x="447" y="1058"/>
                  </a:cubicBezTo>
                  <a:cubicBezTo>
                    <a:pt x="497" y="954"/>
                    <a:pt x="540" y="981"/>
                    <a:pt x="540" y="906"/>
                  </a:cubicBezTo>
                  <a:cubicBezTo>
                    <a:pt x="540" y="863"/>
                    <a:pt x="533" y="868"/>
                    <a:pt x="532" y="830"/>
                  </a:cubicBezTo>
                  <a:cubicBezTo>
                    <a:pt x="337" y="830"/>
                    <a:pt x="355" y="820"/>
                    <a:pt x="184" y="956"/>
                  </a:cubicBezTo>
                  <a:lnTo>
                    <a:pt x="107" y="1057"/>
                  </a:lnTo>
                  <a:cubicBezTo>
                    <a:pt x="0" y="1252"/>
                    <a:pt x="145" y="1411"/>
                    <a:pt x="268" y="1576"/>
                  </a:cubicBezTo>
                  <a:cubicBezTo>
                    <a:pt x="303" y="1623"/>
                    <a:pt x="418" y="1759"/>
                    <a:pt x="455" y="1786"/>
                  </a:cubicBezTo>
                  <a:cubicBezTo>
                    <a:pt x="495" y="1816"/>
                    <a:pt x="529" y="1843"/>
                    <a:pt x="571" y="1875"/>
                  </a:cubicBezTo>
                  <a:lnTo>
                    <a:pt x="665" y="1941"/>
                  </a:lnTo>
                  <a:cubicBezTo>
                    <a:pt x="709" y="1971"/>
                    <a:pt x="734" y="1969"/>
                    <a:pt x="764" y="1978"/>
                  </a:cubicBezTo>
                  <a:cubicBezTo>
                    <a:pt x="843" y="2001"/>
                    <a:pt x="879" y="2008"/>
                    <a:pt x="988" y="1988"/>
                  </a:cubicBezTo>
                  <a:cubicBezTo>
                    <a:pt x="1024" y="1981"/>
                    <a:pt x="997" y="1977"/>
                    <a:pt x="1040" y="1973"/>
                  </a:cubicBezTo>
                  <a:cubicBezTo>
                    <a:pt x="1087" y="1968"/>
                    <a:pt x="1074" y="1982"/>
                    <a:pt x="1124" y="1963"/>
                  </a:cubicBezTo>
                  <a:cubicBezTo>
                    <a:pt x="1126" y="1962"/>
                    <a:pt x="1124" y="1962"/>
                    <a:pt x="1142" y="1956"/>
                  </a:cubicBezTo>
                  <a:cubicBezTo>
                    <a:pt x="1143" y="1956"/>
                    <a:pt x="1162" y="1951"/>
                    <a:pt x="1162" y="1951"/>
                  </a:cubicBezTo>
                  <a:lnTo>
                    <a:pt x="1263" y="1925"/>
                  </a:lnTo>
                  <a:cubicBezTo>
                    <a:pt x="1339" y="1903"/>
                    <a:pt x="1309" y="1915"/>
                    <a:pt x="1404" y="1914"/>
                  </a:cubicBezTo>
                  <a:cubicBezTo>
                    <a:pt x="1448" y="1913"/>
                    <a:pt x="1451" y="1907"/>
                    <a:pt x="1489" y="1905"/>
                  </a:cubicBezTo>
                  <a:cubicBezTo>
                    <a:pt x="1549" y="1902"/>
                    <a:pt x="1613" y="1911"/>
                    <a:pt x="1672" y="1902"/>
                  </a:cubicBezTo>
                  <a:cubicBezTo>
                    <a:pt x="1839" y="1874"/>
                    <a:pt x="1760" y="1874"/>
                    <a:pt x="1921" y="1887"/>
                  </a:cubicBezTo>
                  <a:cubicBezTo>
                    <a:pt x="1951" y="1890"/>
                    <a:pt x="1984" y="1886"/>
                    <a:pt x="2014" y="1888"/>
                  </a:cubicBezTo>
                  <a:cubicBezTo>
                    <a:pt x="2181" y="1897"/>
                    <a:pt x="2334" y="1970"/>
                    <a:pt x="2267" y="1685"/>
                  </a:cubicBezTo>
                  <a:cubicBezTo>
                    <a:pt x="2134" y="1685"/>
                    <a:pt x="2220" y="1648"/>
                    <a:pt x="1987" y="1668"/>
                  </a:cubicBezTo>
                  <a:cubicBezTo>
                    <a:pt x="1935" y="1672"/>
                    <a:pt x="1932" y="1663"/>
                    <a:pt x="1912" y="1634"/>
                  </a:cubicBezTo>
                  <a:cubicBezTo>
                    <a:pt x="1948" y="1617"/>
                    <a:pt x="1934" y="1639"/>
                    <a:pt x="1986" y="1607"/>
                  </a:cubicBezTo>
                  <a:cubicBezTo>
                    <a:pt x="1992" y="1603"/>
                    <a:pt x="2001" y="1598"/>
                    <a:pt x="2008" y="1594"/>
                  </a:cubicBezTo>
                  <a:cubicBezTo>
                    <a:pt x="2048" y="1573"/>
                    <a:pt x="2216" y="1527"/>
                    <a:pt x="2307" y="1488"/>
                  </a:cubicBezTo>
                  <a:cubicBezTo>
                    <a:pt x="2384" y="1455"/>
                    <a:pt x="2600" y="1349"/>
                    <a:pt x="2659" y="1289"/>
                  </a:cubicBezTo>
                  <a:cubicBezTo>
                    <a:pt x="2716" y="1230"/>
                    <a:pt x="2875" y="1156"/>
                    <a:pt x="2774" y="1000"/>
                  </a:cubicBezTo>
                  <a:cubicBezTo>
                    <a:pt x="2730" y="932"/>
                    <a:pt x="2781" y="926"/>
                    <a:pt x="2667" y="895"/>
                  </a:cubicBezTo>
                  <a:cubicBezTo>
                    <a:pt x="2627" y="884"/>
                    <a:pt x="2620" y="864"/>
                    <a:pt x="2594" y="833"/>
                  </a:cubicBezTo>
                  <a:cubicBezTo>
                    <a:pt x="2566" y="798"/>
                    <a:pt x="2540" y="805"/>
                    <a:pt x="2512" y="780"/>
                  </a:cubicBezTo>
                  <a:cubicBezTo>
                    <a:pt x="2467" y="742"/>
                    <a:pt x="2503" y="728"/>
                    <a:pt x="2394" y="728"/>
                  </a:cubicBezTo>
                  <a:cubicBezTo>
                    <a:pt x="2319" y="728"/>
                    <a:pt x="2223" y="729"/>
                    <a:pt x="2153" y="740"/>
                  </a:cubicBezTo>
                  <a:cubicBezTo>
                    <a:pt x="2117" y="745"/>
                    <a:pt x="2066" y="751"/>
                    <a:pt x="2038" y="737"/>
                  </a:cubicBezTo>
                  <a:cubicBezTo>
                    <a:pt x="2015" y="725"/>
                    <a:pt x="1988" y="682"/>
                    <a:pt x="1988" y="635"/>
                  </a:cubicBezTo>
                  <a:cubicBezTo>
                    <a:pt x="1988" y="602"/>
                    <a:pt x="2089" y="571"/>
                    <a:pt x="2116" y="560"/>
                  </a:cubicBezTo>
                  <a:cubicBezTo>
                    <a:pt x="2173" y="537"/>
                    <a:pt x="2210" y="519"/>
                    <a:pt x="2259" y="491"/>
                  </a:cubicBezTo>
                  <a:cubicBezTo>
                    <a:pt x="2310" y="460"/>
                    <a:pt x="2356" y="413"/>
                    <a:pt x="2380" y="358"/>
                  </a:cubicBezTo>
                  <a:lnTo>
                    <a:pt x="2394" y="321"/>
                  </a:lnTo>
                  <a:cubicBezTo>
                    <a:pt x="2428" y="246"/>
                    <a:pt x="2439" y="184"/>
                    <a:pt x="2359" y="103"/>
                  </a:cubicBezTo>
                  <a:cubicBezTo>
                    <a:pt x="2257" y="0"/>
                    <a:pt x="2097" y="47"/>
                    <a:pt x="1968" y="90"/>
                  </a:cubicBezTo>
                  <a:cubicBezTo>
                    <a:pt x="1881" y="119"/>
                    <a:pt x="1887" y="128"/>
                    <a:pt x="1756" y="166"/>
                  </a:cubicBezTo>
                  <a:cubicBezTo>
                    <a:pt x="1626" y="205"/>
                    <a:pt x="1575" y="246"/>
                    <a:pt x="1452" y="294"/>
                  </a:cubicBezTo>
                  <a:cubicBezTo>
                    <a:pt x="1422" y="306"/>
                    <a:pt x="1436" y="301"/>
                    <a:pt x="1403" y="290"/>
                  </a:cubicBezTo>
                  <a:cubicBezTo>
                    <a:pt x="1377" y="282"/>
                    <a:pt x="1367" y="279"/>
                    <a:pt x="1336"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4" name="Freeform 33">
              <a:extLst>
                <a:ext uri="{FF2B5EF4-FFF2-40B4-BE49-F238E27FC236}">
                  <a16:creationId xmlns:a16="http://schemas.microsoft.com/office/drawing/2014/main" id="{CA79F5A3-193E-4564-892F-868617D5CB49}"/>
                </a:ext>
              </a:extLst>
            </p:cNvPr>
            <p:cNvSpPr>
              <a:spLocks noEditPoints="1"/>
            </p:cNvSpPr>
            <p:nvPr/>
          </p:nvSpPr>
          <p:spPr bwMode="auto">
            <a:xfrm>
              <a:off x="6270909" y="5256259"/>
              <a:ext cx="650035" cy="791264"/>
            </a:xfrm>
            <a:custGeom>
              <a:avLst/>
              <a:gdLst>
                <a:gd name="T0" fmla="*/ 943 w 2302"/>
                <a:gd name="T1" fmla="*/ 2093 h 2775"/>
                <a:gd name="T2" fmla="*/ 935 w 2302"/>
                <a:gd name="T3" fmla="*/ 1957 h 2775"/>
                <a:gd name="T4" fmla="*/ 1214 w 2302"/>
                <a:gd name="T5" fmla="*/ 1898 h 2775"/>
                <a:gd name="T6" fmla="*/ 1250 w 2302"/>
                <a:gd name="T7" fmla="*/ 1993 h 2775"/>
                <a:gd name="T8" fmla="*/ 923 w 2302"/>
                <a:gd name="T9" fmla="*/ 1327 h 2775"/>
                <a:gd name="T10" fmla="*/ 1019 w 2302"/>
                <a:gd name="T11" fmla="*/ 1246 h 2775"/>
                <a:gd name="T12" fmla="*/ 1517 w 2302"/>
                <a:gd name="T13" fmla="*/ 1067 h 2775"/>
                <a:gd name="T14" fmla="*/ 2022 w 2302"/>
                <a:gd name="T15" fmla="*/ 1529 h 2775"/>
                <a:gd name="T16" fmla="*/ 1975 w 2302"/>
                <a:gd name="T17" fmla="*/ 1651 h 2775"/>
                <a:gd name="T18" fmla="*/ 1638 w 2302"/>
                <a:gd name="T19" fmla="*/ 2178 h 2775"/>
                <a:gd name="T20" fmla="*/ 1392 w 2302"/>
                <a:gd name="T21" fmla="*/ 1830 h 2775"/>
                <a:gd name="T22" fmla="*/ 1392 w 2302"/>
                <a:gd name="T23" fmla="*/ 1551 h 2775"/>
                <a:gd name="T24" fmla="*/ 1534 w 2302"/>
                <a:gd name="T25" fmla="*/ 1282 h 2775"/>
                <a:gd name="T26" fmla="*/ 1211 w 2302"/>
                <a:gd name="T27" fmla="*/ 1293 h 2775"/>
                <a:gd name="T28" fmla="*/ 893 w 2302"/>
                <a:gd name="T29" fmla="*/ 1466 h 2775"/>
                <a:gd name="T30" fmla="*/ 1488 w 2302"/>
                <a:gd name="T31" fmla="*/ 301 h 2775"/>
                <a:gd name="T32" fmla="*/ 1307 w 2302"/>
                <a:gd name="T33" fmla="*/ 391 h 2775"/>
                <a:gd name="T34" fmla="*/ 1198 w 2302"/>
                <a:gd name="T35" fmla="*/ 53 h 2775"/>
                <a:gd name="T36" fmla="*/ 1169 w 2302"/>
                <a:gd name="T37" fmla="*/ 75 h 2775"/>
                <a:gd name="T38" fmla="*/ 989 w 2302"/>
                <a:gd name="T39" fmla="*/ 420 h 2775"/>
                <a:gd name="T40" fmla="*/ 571 w 2302"/>
                <a:gd name="T41" fmla="*/ 603 h 2775"/>
                <a:gd name="T42" fmla="*/ 696 w 2302"/>
                <a:gd name="T43" fmla="*/ 800 h 2775"/>
                <a:gd name="T44" fmla="*/ 901 w 2302"/>
                <a:gd name="T45" fmla="*/ 1043 h 2775"/>
                <a:gd name="T46" fmla="*/ 359 w 2302"/>
                <a:gd name="T47" fmla="*/ 1111 h 2775"/>
                <a:gd name="T48" fmla="*/ 80 w 2302"/>
                <a:gd name="T49" fmla="*/ 1381 h 2775"/>
                <a:gd name="T50" fmla="*/ 26 w 2302"/>
                <a:gd name="T51" fmla="*/ 1834 h 2775"/>
                <a:gd name="T52" fmla="*/ 317 w 2302"/>
                <a:gd name="T53" fmla="*/ 2203 h 2775"/>
                <a:gd name="T54" fmla="*/ 545 w 2302"/>
                <a:gd name="T55" fmla="*/ 1839 h 2775"/>
                <a:gd name="T56" fmla="*/ 684 w 2302"/>
                <a:gd name="T57" fmla="*/ 1452 h 2775"/>
                <a:gd name="T58" fmla="*/ 740 w 2302"/>
                <a:gd name="T59" fmla="*/ 1754 h 2775"/>
                <a:gd name="T60" fmla="*/ 930 w 2302"/>
                <a:gd name="T61" fmla="*/ 1656 h 2775"/>
                <a:gd name="T62" fmla="*/ 1265 w 2302"/>
                <a:gd name="T63" fmla="*/ 1458 h 2775"/>
                <a:gd name="T64" fmla="*/ 1049 w 2302"/>
                <a:gd name="T65" fmla="*/ 1665 h 2775"/>
                <a:gd name="T66" fmla="*/ 918 w 2302"/>
                <a:gd name="T67" fmla="*/ 1746 h 2775"/>
                <a:gd name="T68" fmla="*/ 579 w 2302"/>
                <a:gd name="T69" fmla="*/ 1898 h 2775"/>
                <a:gd name="T70" fmla="*/ 664 w 2302"/>
                <a:gd name="T71" fmla="*/ 2237 h 2775"/>
                <a:gd name="T72" fmla="*/ 848 w 2302"/>
                <a:gd name="T73" fmla="*/ 2374 h 2775"/>
                <a:gd name="T74" fmla="*/ 893 w 2302"/>
                <a:gd name="T75" fmla="*/ 2677 h 2775"/>
                <a:gd name="T76" fmla="*/ 1183 w 2302"/>
                <a:gd name="T77" fmla="*/ 2604 h 2775"/>
                <a:gd name="T78" fmla="*/ 1612 w 2302"/>
                <a:gd name="T79" fmla="*/ 2482 h 2775"/>
                <a:gd name="T80" fmla="*/ 2056 w 2302"/>
                <a:gd name="T81" fmla="*/ 1894 h 2775"/>
                <a:gd name="T82" fmla="*/ 2175 w 2302"/>
                <a:gd name="T83" fmla="*/ 1529 h 2775"/>
                <a:gd name="T84" fmla="*/ 2227 w 2302"/>
                <a:gd name="T85" fmla="*/ 1277 h 2775"/>
                <a:gd name="T86" fmla="*/ 2024 w 2302"/>
                <a:gd name="T87" fmla="*/ 945 h 2775"/>
                <a:gd name="T88" fmla="*/ 1731 w 2302"/>
                <a:gd name="T89" fmla="*/ 899 h 2775"/>
                <a:gd name="T90" fmla="*/ 1282 w 2302"/>
                <a:gd name="T91" fmla="*/ 933 h 2775"/>
                <a:gd name="T92" fmla="*/ 1553 w 2302"/>
                <a:gd name="T93" fmla="*/ 636 h 2775"/>
                <a:gd name="T94" fmla="*/ 1683 w 2302"/>
                <a:gd name="T95" fmla="*/ 563 h 2775"/>
                <a:gd name="T96" fmla="*/ 1633 w 2302"/>
                <a:gd name="T97" fmla="*/ 40 h 2775"/>
                <a:gd name="T98" fmla="*/ 1502 w 2302"/>
                <a:gd name="T99" fmla="*/ 78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2" h="2775">
                  <a:moveTo>
                    <a:pt x="935" y="1957"/>
                  </a:moveTo>
                  <a:cubicBezTo>
                    <a:pt x="1034" y="2024"/>
                    <a:pt x="961" y="2093"/>
                    <a:pt x="943" y="2093"/>
                  </a:cubicBezTo>
                  <a:cubicBezTo>
                    <a:pt x="884" y="2093"/>
                    <a:pt x="897" y="2096"/>
                    <a:pt x="876" y="2067"/>
                  </a:cubicBezTo>
                  <a:cubicBezTo>
                    <a:pt x="838" y="2013"/>
                    <a:pt x="877" y="1971"/>
                    <a:pt x="935" y="1957"/>
                  </a:cubicBezTo>
                  <a:close/>
                  <a:moveTo>
                    <a:pt x="1250" y="1993"/>
                  </a:moveTo>
                  <a:cubicBezTo>
                    <a:pt x="1158" y="1970"/>
                    <a:pt x="1189" y="1946"/>
                    <a:pt x="1214" y="1898"/>
                  </a:cubicBezTo>
                  <a:cubicBezTo>
                    <a:pt x="1252" y="1907"/>
                    <a:pt x="1272" y="1930"/>
                    <a:pt x="1290" y="1957"/>
                  </a:cubicBezTo>
                  <a:lnTo>
                    <a:pt x="1250" y="1993"/>
                  </a:lnTo>
                  <a:close/>
                  <a:moveTo>
                    <a:pt x="893" y="1466"/>
                  </a:moveTo>
                  <a:lnTo>
                    <a:pt x="923" y="1327"/>
                  </a:lnTo>
                  <a:cubicBezTo>
                    <a:pt x="931" y="1299"/>
                    <a:pt x="934" y="1330"/>
                    <a:pt x="935" y="1280"/>
                  </a:cubicBezTo>
                  <a:cubicBezTo>
                    <a:pt x="998" y="1280"/>
                    <a:pt x="970" y="1269"/>
                    <a:pt x="1019" y="1246"/>
                  </a:cubicBezTo>
                  <a:cubicBezTo>
                    <a:pt x="1040" y="1236"/>
                    <a:pt x="1067" y="1229"/>
                    <a:pt x="1088" y="1222"/>
                  </a:cubicBezTo>
                  <a:cubicBezTo>
                    <a:pt x="1209" y="1179"/>
                    <a:pt x="1402" y="1081"/>
                    <a:pt x="1517" y="1067"/>
                  </a:cubicBezTo>
                  <a:cubicBezTo>
                    <a:pt x="1653" y="1050"/>
                    <a:pt x="1887" y="1045"/>
                    <a:pt x="2002" y="1127"/>
                  </a:cubicBezTo>
                  <a:cubicBezTo>
                    <a:pt x="2130" y="1220"/>
                    <a:pt x="2068" y="1347"/>
                    <a:pt x="2022" y="1529"/>
                  </a:cubicBezTo>
                  <a:cubicBezTo>
                    <a:pt x="2015" y="1556"/>
                    <a:pt x="2011" y="1575"/>
                    <a:pt x="2003" y="1595"/>
                  </a:cubicBezTo>
                  <a:cubicBezTo>
                    <a:pt x="1991" y="1626"/>
                    <a:pt x="1985" y="1625"/>
                    <a:pt x="1975" y="1651"/>
                  </a:cubicBezTo>
                  <a:cubicBezTo>
                    <a:pt x="1964" y="1681"/>
                    <a:pt x="1962" y="1716"/>
                    <a:pt x="1934" y="1788"/>
                  </a:cubicBezTo>
                  <a:cubicBezTo>
                    <a:pt x="1898" y="1880"/>
                    <a:pt x="1725" y="2178"/>
                    <a:pt x="1638" y="2178"/>
                  </a:cubicBezTo>
                  <a:cubicBezTo>
                    <a:pt x="1506" y="2178"/>
                    <a:pt x="1485" y="2185"/>
                    <a:pt x="1417" y="2084"/>
                  </a:cubicBezTo>
                  <a:cubicBezTo>
                    <a:pt x="1527" y="2011"/>
                    <a:pt x="1551" y="1867"/>
                    <a:pt x="1392" y="1830"/>
                  </a:cubicBezTo>
                  <a:cubicBezTo>
                    <a:pt x="1414" y="1735"/>
                    <a:pt x="1468" y="1850"/>
                    <a:pt x="1468" y="1678"/>
                  </a:cubicBezTo>
                  <a:cubicBezTo>
                    <a:pt x="1468" y="1651"/>
                    <a:pt x="1408" y="1618"/>
                    <a:pt x="1392" y="1551"/>
                  </a:cubicBezTo>
                  <a:cubicBezTo>
                    <a:pt x="1465" y="1502"/>
                    <a:pt x="1467" y="1491"/>
                    <a:pt x="1556" y="1444"/>
                  </a:cubicBezTo>
                  <a:cubicBezTo>
                    <a:pt x="1666" y="1385"/>
                    <a:pt x="1571" y="1315"/>
                    <a:pt x="1534" y="1282"/>
                  </a:cubicBezTo>
                  <a:cubicBezTo>
                    <a:pt x="1448" y="1206"/>
                    <a:pt x="1434" y="1221"/>
                    <a:pt x="1299" y="1221"/>
                  </a:cubicBezTo>
                  <a:cubicBezTo>
                    <a:pt x="1270" y="1221"/>
                    <a:pt x="1236" y="1276"/>
                    <a:pt x="1211" y="1293"/>
                  </a:cubicBezTo>
                  <a:cubicBezTo>
                    <a:pt x="1158" y="1330"/>
                    <a:pt x="1104" y="1349"/>
                    <a:pt x="1011" y="1416"/>
                  </a:cubicBezTo>
                  <a:cubicBezTo>
                    <a:pt x="978" y="1439"/>
                    <a:pt x="944" y="1462"/>
                    <a:pt x="893" y="1466"/>
                  </a:cubicBezTo>
                  <a:close/>
                  <a:moveTo>
                    <a:pt x="1502" y="78"/>
                  </a:moveTo>
                  <a:cubicBezTo>
                    <a:pt x="1502" y="179"/>
                    <a:pt x="1543" y="206"/>
                    <a:pt x="1488" y="301"/>
                  </a:cubicBezTo>
                  <a:cubicBezTo>
                    <a:pt x="1474" y="325"/>
                    <a:pt x="1462" y="338"/>
                    <a:pt x="1439" y="354"/>
                  </a:cubicBezTo>
                  <a:cubicBezTo>
                    <a:pt x="1395" y="384"/>
                    <a:pt x="1363" y="418"/>
                    <a:pt x="1307" y="391"/>
                  </a:cubicBezTo>
                  <a:cubicBezTo>
                    <a:pt x="1327" y="306"/>
                    <a:pt x="1350" y="200"/>
                    <a:pt x="1350" y="112"/>
                  </a:cubicBezTo>
                  <a:cubicBezTo>
                    <a:pt x="1350" y="14"/>
                    <a:pt x="1261" y="17"/>
                    <a:pt x="1198" y="53"/>
                  </a:cubicBezTo>
                  <a:lnTo>
                    <a:pt x="1187" y="59"/>
                  </a:lnTo>
                  <a:cubicBezTo>
                    <a:pt x="1173" y="69"/>
                    <a:pt x="1180" y="62"/>
                    <a:pt x="1169" y="75"/>
                  </a:cubicBezTo>
                  <a:cubicBezTo>
                    <a:pt x="1162" y="85"/>
                    <a:pt x="1164" y="85"/>
                    <a:pt x="1157" y="97"/>
                  </a:cubicBezTo>
                  <a:lnTo>
                    <a:pt x="989" y="420"/>
                  </a:lnTo>
                  <a:cubicBezTo>
                    <a:pt x="932" y="571"/>
                    <a:pt x="876" y="450"/>
                    <a:pt x="698" y="450"/>
                  </a:cubicBezTo>
                  <a:cubicBezTo>
                    <a:pt x="577" y="450"/>
                    <a:pt x="571" y="457"/>
                    <a:pt x="571" y="603"/>
                  </a:cubicBezTo>
                  <a:cubicBezTo>
                    <a:pt x="571" y="613"/>
                    <a:pt x="618" y="689"/>
                    <a:pt x="627" y="707"/>
                  </a:cubicBezTo>
                  <a:cubicBezTo>
                    <a:pt x="647" y="743"/>
                    <a:pt x="668" y="772"/>
                    <a:pt x="696" y="800"/>
                  </a:cubicBezTo>
                  <a:cubicBezTo>
                    <a:pt x="749" y="853"/>
                    <a:pt x="825" y="898"/>
                    <a:pt x="901" y="916"/>
                  </a:cubicBezTo>
                  <a:lnTo>
                    <a:pt x="901" y="1043"/>
                  </a:lnTo>
                  <a:cubicBezTo>
                    <a:pt x="825" y="1083"/>
                    <a:pt x="633" y="1238"/>
                    <a:pt x="571" y="1238"/>
                  </a:cubicBezTo>
                  <a:cubicBezTo>
                    <a:pt x="497" y="1238"/>
                    <a:pt x="453" y="1111"/>
                    <a:pt x="359" y="1111"/>
                  </a:cubicBezTo>
                  <a:cubicBezTo>
                    <a:pt x="257" y="1111"/>
                    <a:pt x="166" y="1245"/>
                    <a:pt x="115" y="1307"/>
                  </a:cubicBezTo>
                  <a:cubicBezTo>
                    <a:pt x="90" y="1338"/>
                    <a:pt x="95" y="1346"/>
                    <a:pt x="80" y="1381"/>
                  </a:cubicBezTo>
                  <a:cubicBezTo>
                    <a:pt x="35" y="1484"/>
                    <a:pt x="49" y="1554"/>
                    <a:pt x="25" y="1658"/>
                  </a:cubicBezTo>
                  <a:cubicBezTo>
                    <a:pt x="3" y="1755"/>
                    <a:pt x="0" y="1733"/>
                    <a:pt x="26" y="1834"/>
                  </a:cubicBezTo>
                  <a:cubicBezTo>
                    <a:pt x="49" y="1925"/>
                    <a:pt x="47" y="1918"/>
                    <a:pt x="89" y="1991"/>
                  </a:cubicBezTo>
                  <a:cubicBezTo>
                    <a:pt x="124" y="2053"/>
                    <a:pt x="229" y="2203"/>
                    <a:pt x="317" y="2203"/>
                  </a:cubicBezTo>
                  <a:cubicBezTo>
                    <a:pt x="436" y="2203"/>
                    <a:pt x="477" y="2208"/>
                    <a:pt x="507" y="2088"/>
                  </a:cubicBezTo>
                  <a:cubicBezTo>
                    <a:pt x="526" y="2011"/>
                    <a:pt x="545" y="1926"/>
                    <a:pt x="545" y="1839"/>
                  </a:cubicBezTo>
                  <a:cubicBezTo>
                    <a:pt x="545" y="1720"/>
                    <a:pt x="477" y="1710"/>
                    <a:pt x="551" y="1599"/>
                  </a:cubicBezTo>
                  <a:lnTo>
                    <a:pt x="684" y="1452"/>
                  </a:lnTo>
                  <a:cubicBezTo>
                    <a:pt x="784" y="1375"/>
                    <a:pt x="689" y="1568"/>
                    <a:pt x="689" y="1653"/>
                  </a:cubicBezTo>
                  <a:cubicBezTo>
                    <a:pt x="689" y="1702"/>
                    <a:pt x="727" y="1706"/>
                    <a:pt x="740" y="1754"/>
                  </a:cubicBezTo>
                  <a:lnTo>
                    <a:pt x="850" y="1754"/>
                  </a:lnTo>
                  <a:cubicBezTo>
                    <a:pt x="880" y="1709"/>
                    <a:pt x="883" y="1692"/>
                    <a:pt x="930" y="1656"/>
                  </a:cubicBezTo>
                  <a:cubicBezTo>
                    <a:pt x="1000" y="1602"/>
                    <a:pt x="1081" y="1572"/>
                    <a:pt x="1150" y="1521"/>
                  </a:cubicBezTo>
                  <a:cubicBezTo>
                    <a:pt x="1181" y="1498"/>
                    <a:pt x="1226" y="1467"/>
                    <a:pt x="1265" y="1458"/>
                  </a:cubicBezTo>
                  <a:cubicBezTo>
                    <a:pt x="1214" y="1554"/>
                    <a:pt x="1214" y="1572"/>
                    <a:pt x="1122" y="1628"/>
                  </a:cubicBezTo>
                  <a:lnTo>
                    <a:pt x="1049" y="1665"/>
                  </a:lnTo>
                  <a:cubicBezTo>
                    <a:pt x="1027" y="1678"/>
                    <a:pt x="1014" y="1691"/>
                    <a:pt x="988" y="1706"/>
                  </a:cubicBezTo>
                  <a:cubicBezTo>
                    <a:pt x="962" y="1722"/>
                    <a:pt x="943" y="1732"/>
                    <a:pt x="918" y="1746"/>
                  </a:cubicBezTo>
                  <a:cubicBezTo>
                    <a:pt x="744" y="1848"/>
                    <a:pt x="769" y="1780"/>
                    <a:pt x="658" y="1798"/>
                  </a:cubicBezTo>
                  <a:cubicBezTo>
                    <a:pt x="583" y="1810"/>
                    <a:pt x="579" y="1836"/>
                    <a:pt x="579" y="1898"/>
                  </a:cubicBezTo>
                  <a:cubicBezTo>
                    <a:pt x="579" y="1928"/>
                    <a:pt x="671" y="1995"/>
                    <a:pt x="692" y="2023"/>
                  </a:cubicBezTo>
                  <a:cubicBezTo>
                    <a:pt x="718" y="2059"/>
                    <a:pt x="664" y="2123"/>
                    <a:pt x="664" y="2237"/>
                  </a:cubicBezTo>
                  <a:cubicBezTo>
                    <a:pt x="664" y="2262"/>
                    <a:pt x="739" y="2337"/>
                    <a:pt x="762" y="2350"/>
                  </a:cubicBezTo>
                  <a:cubicBezTo>
                    <a:pt x="795" y="2368"/>
                    <a:pt x="812" y="2364"/>
                    <a:pt x="848" y="2374"/>
                  </a:cubicBezTo>
                  <a:cubicBezTo>
                    <a:pt x="895" y="2387"/>
                    <a:pt x="877" y="2404"/>
                    <a:pt x="918" y="2415"/>
                  </a:cubicBezTo>
                  <a:cubicBezTo>
                    <a:pt x="918" y="2482"/>
                    <a:pt x="893" y="2510"/>
                    <a:pt x="893" y="2677"/>
                  </a:cubicBezTo>
                  <a:cubicBezTo>
                    <a:pt x="893" y="2707"/>
                    <a:pt x="963" y="2775"/>
                    <a:pt x="1103" y="2684"/>
                  </a:cubicBezTo>
                  <a:cubicBezTo>
                    <a:pt x="1126" y="2669"/>
                    <a:pt x="1171" y="2629"/>
                    <a:pt x="1183" y="2604"/>
                  </a:cubicBezTo>
                  <a:cubicBezTo>
                    <a:pt x="1212" y="2540"/>
                    <a:pt x="1174" y="2425"/>
                    <a:pt x="1207" y="2339"/>
                  </a:cubicBezTo>
                  <a:cubicBezTo>
                    <a:pt x="1276" y="2153"/>
                    <a:pt x="1454" y="2482"/>
                    <a:pt x="1612" y="2482"/>
                  </a:cubicBezTo>
                  <a:cubicBezTo>
                    <a:pt x="1720" y="2482"/>
                    <a:pt x="1833" y="2340"/>
                    <a:pt x="1877" y="2265"/>
                  </a:cubicBezTo>
                  <a:cubicBezTo>
                    <a:pt x="1929" y="2179"/>
                    <a:pt x="2023" y="1992"/>
                    <a:pt x="2056" y="1894"/>
                  </a:cubicBezTo>
                  <a:cubicBezTo>
                    <a:pt x="2086" y="1807"/>
                    <a:pt x="2115" y="1781"/>
                    <a:pt x="2149" y="1630"/>
                  </a:cubicBezTo>
                  <a:lnTo>
                    <a:pt x="2175" y="1529"/>
                  </a:lnTo>
                  <a:cubicBezTo>
                    <a:pt x="2179" y="1510"/>
                    <a:pt x="2184" y="1501"/>
                    <a:pt x="2189" y="1484"/>
                  </a:cubicBezTo>
                  <a:cubicBezTo>
                    <a:pt x="2208" y="1426"/>
                    <a:pt x="2202" y="1341"/>
                    <a:pt x="2227" y="1277"/>
                  </a:cubicBezTo>
                  <a:cubicBezTo>
                    <a:pt x="2260" y="1189"/>
                    <a:pt x="2302" y="1157"/>
                    <a:pt x="2199" y="1058"/>
                  </a:cubicBezTo>
                  <a:cubicBezTo>
                    <a:pt x="2177" y="1036"/>
                    <a:pt x="2048" y="950"/>
                    <a:pt x="2024" y="945"/>
                  </a:cubicBezTo>
                  <a:cubicBezTo>
                    <a:pt x="1993" y="938"/>
                    <a:pt x="1965" y="939"/>
                    <a:pt x="1934" y="932"/>
                  </a:cubicBezTo>
                  <a:cubicBezTo>
                    <a:pt x="1873" y="919"/>
                    <a:pt x="1805" y="899"/>
                    <a:pt x="1731" y="899"/>
                  </a:cubicBezTo>
                  <a:cubicBezTo>
                    <a:pt x="1626" y="899"/>
                    <a:pt x="1547" y="941"/>
                    <a:pt x="1358" y="941"/>
                  </a:cubicBezTo>
                  <a:cubicBezTo>
                    <a:pt x="1316" y="941"/>
                    <a:pt x="1320" y="934"/>
                    <a:pt x="1282" y="933"/>
                  </a:cubicBezTo>
                  <a:cubicBezTo>
                    <a:pt x="1282" y="859"/>
                    <a:pt x="1262" y="813"/>
                    <a:pt x="1351" y="757"/>
                  </a:cubicBezTo>
                  <a:lnTo>
                    <a:pt x="1553" y="636"/>
                  </a:lnTo>
                  <a:cubicBezTo>
                    <a:pt x="1593" y="610"/>
                    <a:pt x="1589" y="605"/>
                    <a:pt x="1637" y="586"/>
                  </a:cubicBezTo>
                  <a:cubicBezTo>
                    <a:pt x="1650" y="580"/>
                    <a:pt x="1668" y="571"/>
                    <a:pt x="1683" y="563"/>
                  </a:cubicBezTo>
                  <a:cubicBezTo>
                    <a:pt x="1786" y="506"/>
                    <a:pt x="1790" y="441"/>
                    <a:pt x="1790" y="332"/>
                  </a:cubicBezTo>
                  <a:cubicBezTo>
                    <a:pt x="1790" y="213"/>
                    <a:pt x="1724" y="96"/>
                    <a:pt x="1633" y="40"/>
                  </a:cubicBezTo>
                  <a:lnTo>
                    <a:pt x="1617" y="30"/>
                  </a:lnTo>
                  <a:cubicBezTo>
                    <a:pt x="1567" y="0"/>
                    <a:pt x="1502" y="18"/>
                    <a:pt x="1502"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nvGrpSpPr>
            <p:cNvPr id="115" name="组合 114">
              <a:extLst>
                <a:ext uri="{FF2B5EF4-FFF2-40B4-BE49-F238E27FC236}">
                  <a16:creationId xmlns:a16="http://schemas.microsoft.com/office/drawing/2014/main" id="{3C0611B7-1229-42BC-8D22-C2C90F67ED90}"/>
                </a:ext>
              </a:extLst>
            </p:cNvPr>
            <p:cNvGrpSpPr/>
            <p:nvPr/>
          </p:nvGrpSpPr>
          <p:grpSpPr>
            <a:xfrm>
              <a:off x="7683654" y="5211762"/>
              <a:ext cx="777721" cy="795133"/>
              <a:chOff x="8128154" y="5211762"/>
              <a:chExt cx="777721" cy="795133"/>
            </a:xfrm>
            <a:grpFill/>
          </p:grpSpPr>
          <p:sp>
            <p:nvSpPr>
              <p:cNvPr id="119" name="Freeform 34">
                <a:extLst>
                  <a:ext uri="{FF2B5EF4-FFF2-40B4-BE49-F238E27FC236}">
                    <a16:creationId xmlns:a16="http://schemas.microsoft.com/office/drawing/2014/main" id="{3A18D5FC-6599-4C8A-A773-EB6BDB766F2A}"/>
                  </a:ext>
                </a:extLst>
              </p:cNvPr>
              <p:cNvSpPr>
                <a:spLocks noEditPoints="1"/>
              </p:cNvSpPr>
              <p:nvPr/>
            </p:nvSpPr>
            <p:spPr bwMode="auto">
              <a:xfrm>
                <a:off x="8128154" y="5211762"/>
                <a:ext cx="777721" cy="644232"/>
              </a:xfrm>
              <a:custGeom>
                <a:avLst/>
                <a:gdLst>
                  <a:gd name="T0" fmla="*/ 1651 w 2752"/>
                  <a:gd name="T1" fmla="*/ 1193 h 2259"/>
                  <a:gd name="T2" fmla="*/ 1795 w 2752"/>
                  <a:gd name="T3" fmla="*/ 939 h 2259"/>
                  <a:gd name="T4" fmla="*/ 1758 w 2752"/>
                  <a:gd name="T5" fmla="*/ 1045 h 2259"/>
                  <a:gd name="T6" fmla="*/ 1728 w 2752"/>
                  <a:gd name="T7" fmla="*/ 1184 h 2259"/>
                  <a:gd name="T8" fmla="*/ 2752 w 2752"/>
                  <a:gd name="T9" fmla="*/ 1370 h 2259"/>
                  <a:gd name="T10" fmla="*/ 2252 w 2752"/>
                  <a:gd name="T11" fmla="*/ 1498 h 2259"/>
                  <a:gd name="T12" fmla="*/ 1965 w 2752"/>
                  <a:gd name="T13" fmla="*/ 1396 h 2259"/>
                  <a:gd name="T14" fmla="*/ 2405 w 2752"/>
                  <a:gd name="T15" fmla="*/ 1303 h 2259"/>
                  <a:gd name="T16" fmla="*/ 1880 w 2752"/>
                  <a:gd name="T17" fmla="*/ 1286 h 2259"/>
                  <a:gd name="T18" fmla="*/ 1753 w 2752"/>
                  <a:gd name="T19" fmla="*/ 1430 h 2259"/>
                  <a:gd name="T20" fmla="*/ 1448 w 2752"/>
                  <a:gd name="T21" fmla="*/ 1429 h 2259"/>
                  <a:gd name="T22" fmla="*/ 1169 w 2752"/>
                  <a:gd name="T23" fmla="*/ 1480 h 2259"/>
                  <a:gd name="T24" fmla="*/ 911 w 2752"/>
                  <a:gd name="T25" fmla="*/ 1646 h 2259"/>
                  <a:gd name="T26" fmla="*/ 780 w 2752"/>
                  <a:gd name="T27" fmla="*/ 1726 h 2259"/>
                  <a:gd name="T28" fmla="*/ 518 w 2752"/>
                  <a:gd name="T29" fmla="*/ 1998 h 2259"/>
                  <a:gd name="T30" fmla="*/ 263 w 2752"/>
                  <a:gd name="T31" fmla="*/ 2259 h 2259"/>
                  <a:gd name="T32" fmla="*/ 0 w 2752"/>
                  <a:gd name="T33" fmla="*/ 2031 h 2259"/>
                  <a:gd name="T34" fmla="*/ 81 w 2752"/>
                  <a:gd name="T35" fmla="*/ 1781 h 2259"/>
                  <a:gd name="T36" fmla="*/ 314 w 2752"/>
                  <a:gd name="T37" fmla="*/ 1599 h 2259"/>
                  <a:gd name="T38" fmla="*/ 544 w 2752"/>
                  <a:gd name="T39" fmla="*/ 1685 h 2259"/>
                  <a:gd name="T40" fmla="*/ 763 w 2752"/>
                  <a:gd name="T41" fmla="*/ 1548 h 2259"/>
                  <a:gd name="T42" fmla="*/ 931 w 2752"/>
                  <a:gd name="T43" fmla="*/ 1480 h 2259"/>
                  <a:gd name="T44" fmla="*/ 1135 w 2752"/>
                  <a:gd name="T45" fmla="*/ 1447 h 2259"/>
                  <a:gd name="T46" fmla="*/ 1262 w 2752"/>
                  <a:gd name="T47" fmla="*/ 1396 h 2259"/>
                  <a:gd name="T48" fmla="*/ 1381 w 2752"/>
                  <a:gd name="T49" fmla="*/ 1345 h 2259"/>
                  <a:gd name="T50" fmla="*/ 1482 w 2752"/>
                  <a:gd name="T51" fmla="*/ 1133 h 2259"/>
                  <a:gd name="T52" fmla="*/ 1423 w 2752"/>
                  <a:gd name="T53" fmla="*/ 1226 h 2259"/>
                  <a:gd name="T54" fmla="*/ 1326 w 2752"/>
                  <a:gd name="T55" fmla="*/ 1151 h 2259"/>
                  <a:gd name="T56" fmla="*/ 1351 w 2752"/>
                  <a:gd name="T57" fmla="*/ 866 h 2259"/>
                  <a:gd name="T58" fmla="*/ 1541 w 2752"/>
                  <a:gd name="T59" fmla="*/ 845 h 2259"/>
                  <a:gd name="T60" fmla="*/ 1635 w 2752"/>
                  <a:gd name="T61" fmla="*/ 727 h 2259"/>
                  <a:gd name="T62" fmla="*/ 1582 w 2752"/>
                  <a:gd name="T63" fmla="*/ 538 h 2259"/>
                  <a:gd name="T64" fmla="*/ 1406 w 2752"/>
                  <a:gd name="T65" fmla="*/ 685 h 2259"/>
                  <a:gd name="T66" fmla="*/ 1262 w 2752"/>
                  <a:gd name="T67" fmla="*/ 1134 h 2259"/>
                  <a:gd name="T68" fmla="*/ 1177 w 2752"/>
                  <a:gd name="T69" fmla="*/ 1311 h 2259"/>
                  <a:gd name="T70" fmla="*/ 1135 w 2752"/>
                  <a:gd name="T71" fmla="*/ 1133 h 2259"/>
                  <a:gd name="T72" fmla="*/ 1008 w 2752"/>
                  <a:gd name="T73" fmla="*/ 1387 h 2259"/>
                  <a:gd name="T74" fmla="*/ 788 w 2752"/>
                  <a:gd name="T75" fmla="*/ 1218 h 2259"/>
                  <a:gd name="T76" fmla="*/ 915 w 2752"/>
                  <a:gd name="T77" fmla="*/ 888 h 2259"/>
                  <a:gd name="T78" fmla="*/ 1101 w 2752"/>
                  <a:gd name="T79" fmla="*/ 659 h 2259"/>
                  <a:gd name="T80" fmla="*/ 1067 w 2752"/>
                  <a:gd name="T81" fmla="*/ 337 h 2259"/>
                  <a:gd name="T82" fmla="*/ 1389 w 2752"/>
                  <a:gd name="T83" fmla="*/ 617 h 2259"/>
                  <a:gd name="T84" fmla="*/ 1618 w 2752"/>
                  <a:gd name="T85" fmla="*/ 337 h 2259"/>
                  <a:gd name="T86" fmla="*/ 1767 w 2752"/>
                  <a:gd name="T87" fmla="*/ 21 h 2259"/>
                  <a:gd name="T88" fmla="*/ 1814 w 2752"/>
                  <a:gd name="T89" fmla="*/ 331 h 2259"/>
                  <a:gd name="T90" fmla="*/ 1849 w 2752"/>
                  <a:gd name="T91" fmla="*/ 552 h 2259"/>
                  <a:gd name="T92" fmla="*/ 1990 w 2752"/>
                  <a:gd name="T93" fmla="*/ 329 h 2259"/>
                  <a:gd name="T94" fmla="*/ 2192 w 2752"/>
                  <a:gd name="T95" fmla="*/ 211 h 2259"/>
                  <a:gd name="T96" fmla="*/ 2021 w 2752"/>
                  <a:gd name="T97" fmla="*/ 783 h 2259"/>
                  <a:gd name="T98" fmla="*/ 1922 w 2752"/>
                  <a:gd name="T99" fmla="*/ 1057 h 2259"/>
                  <a:gd name="T100" fmla="*/ 2372 w 2752"/>
                  <a:gd name="T101" fmla="*/ 1115 h 2259"/>
                  <a:gd name="T102" fmla="*/ 2491 w 2752"/>
                  <a:gd name="T103" fmla="*/ 1152 h 2259"/>
                  <a:gd name="T104" fmla="*/ 2615 w 2752"/>
                  <a:gd name="T105" fmla="*/ 1178 h 2259"/>
                  <a:gd name="T106" fmla="*/ 2752 w 2752"/>
                  <a:gd name="T107" fmla="*/ 1349 h 2259"/>
                  <a:gd name="T108" fmla="*/ 1592 w 2752"/>
                  <a:gd name="T109" fmla="*/ 1049 h 2259"/>
                  <a:gd name="T110" fmla="*/ 1540 w 2752"/>
                  <a:gd name="T111" fmla="*/ 954 h 2259"/>
                  <a:gd name="T112" fmla="*/ 1609 w 2752"/>
                  <a:gd name="T113" fmla="*/ 922 h 2259"/>
                  <a:gd name="T114" fmla="*/ 1863 w 2752"/>
                  <a:gd name="T115" fmla="*/ 820 h 2259"/>
                  <a:gd name="T116" fmla="*/ 1838 w 2752"/>
                  <a:gd name="T117" fmla="*/ 693 h 2259"/>
                  <a:gd name="T118" fmla="*/ 1863 w 2752"/>
                  <a:gd name="T119" fmla="*/ 820 h 2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52" h="2259">
                    <a:moveTo>
                      <a:pt x="1728" y="1184"/>
                    </a:moveTo>
                    <a:cubicBezTo>
                      <a:pt x="1690" y="1184"/>
                      <a:pt x="1678" y="1180"/>
                      <a:pt x="1651" y="1193"/>
                    </a:cubicBezTo>
                    <a:cubicBezTo>
                      <a:pt x="1651" y="1141"/>
                      <a:pt x="1646" y="1151"/>
                      <a:pt x="1674" y="1122"/>
                    </a:cubicBezTo>
                    <a:cubicBezTo>
                      <a:pt x="1794" y="1002"/>
                      <a:pt x="1745" y="952"/>
                      <a:pt x="1795" y="939"/>
                    </a:cubicBezTo>
                    <a:cubicBezTo>
                      <a:pt x="1796" y="972"/>
                      <a:pt x="1809" y="981"/>
                      <a:pt x="1799" y="1002"/>
                    </a:cubicBezTo>
                    <a:cubicBezTo>
                      <a:pt x="1788" y="1025"/>
                      <a:pt x="1773" y="1009"/>
                      <a:pt x="1758" y="1045"/>
                    </a:cubicBezTo>
                    <a:cubicBezTo>
                      <a:pt x="1747" y="1073"/>
                      <a:pt x="1756" y="1095"/>
                      <a:pt x="1753" y="1125"/>
                    </a:cubicBezTo>
                    <a:cubicBezTo>
                      <a:pt x="1748" y="1177"/>
                      <a:pt x="1740" y="1139"/>
                      <a:pt x="1728" y="1184"/>
                    </a:cubicBezTo>
                    <a:close/>
                    <a:moveTo>
                      <a:pt x="2752" y="1349"/>
                    </a:moveTo>
                    <a:lnTo>
                      <a:pt x="2752" y="1370"/>
                    </a:lnTo>
                    <a:cubicBezTo>
                      <a:pt x="2749" y="1398"/>
                      <a:pt x="2729" y="1424"/>
                      <a:pt x="2686" y="1448"/>
                    </a:cubicBezTo>
                    <a:cubicBezTo>
                      <a:pt x="2529" y="1535"/>
                      <a:pt x="2421" y="1512"/>
                      <a:pt x="2252" y="1498"/>
                    </a:cubicBezTo>
                    <a:cubicBezTo>
                      <a:pt x="2153" y="1489"/>
                      <a:pt x="2076" y="1534"/>
                      <a:pt x="1965" y="1480"/>
                    </a:cubicBezTo>
                    <a:lnTo>
                      <a:pt x="1965" y="1396"/>
                    </a:lnTo>
                    <a:cubicBezTo>
                      <a:pt x="2044" y="1389"/>
                      <a:pt x="2121" y="1370"/>
                      <a:pt x="2210" y="1370"/>
                    </a:cubicBezTo>
                    <a:cubicBezTo>
                      <a:pt x="2286" y="1371"/>
                      <a:pt x="2369" y="1371"/>
                      <a:pt x="2405" y="1303"/>
                    </a:cubicBezTo>
                    <a:cubicBezTo>
                      <a:pt x="2343" y="1210"/>
                      <a:pt x="2133" y="1231"/>
                      <a:pt x="2029" y="1248"/>
                    </a:cubicBezTo>
                    <a:cubicBezTo>
                      <a:pt x="1977" y="1256"/>
                      <a:pt x="1916" y="1283"/>
                      <a:pt x="1880" y="1286"/>
                    </a:cubicBezTo>
                    <a:cubicBezTo>
                      <a:pt x="1874" y="1364"/>
                      <a:pt x="1860" y="1372"/>
                      <a:pt x="1829" y="1430"/>
                    </a:cubicBezTo>
                    <a:lnTo>
                      <a:pt x="1753" y="1430"/>
                    </a:lnTo>
                    <a:cubicBezTo>
                      <a:pt x="1740" y="1380"/>
                      <a:pt x="1634" y="1350"/>
                      <a:pt x="1561" y="1398"/>
                    </a:cubicBezTo>
                    <a:cubicBezTo>
                      <a:pt x="1532" y="1417"/>
                      <a:pt x="1512" y="1410"/>
                      <a:pt x="1448" y="1429"/>
                    </a:cubicBezTo>
                    <a:cubicBezTo>
                      <a:pt x="1402" y="1442"/>
                      <a:pt x="1359" y="1438"/>
                      <a:pt x="1313" y="1438"/>
                    </a:cubicBezTo>
                    <a:cubicBezTo>
                      <a:pt x="1298" y="1495"/>
                      <a:pt x="1239" y="1480"/>
                      <a:pt x="1169" y="1480"/>
                    </a:cubicBezTo>
                    <a:cubicBezTo>
                      <a:pt x="1150" y="1562"/>
                      <a:pt x="1109" y="1526"/>
                      <a:pt x="1042" y="1565"/>
                    </a:cubicBezTo>
                    <a:cubicBezTo>
                      <a:pt x="998" y="1591"/>
                      <a:pt x="957" y="1618"/>
                      <a:pt x="911" y="1646"/>
                    </a:cubicBezTo>
                    <a:cubicBezTo>
                      <a:pt x="885" y="1662"/>
                      <a:pt x="869" y="1671"/>
                      <a:pt x="842" y="1687"/>
                    </a:cubicBezTo>
                    <a:cubicBezTo>
                      <a:pt x="817" y="1703"/>
                      <a:pt x="805" y="1713"/>
                      <a:pt x="780" y="1726"/>
                    </a:cubicBezTo>
                    <a:cubicBezTo>
                      <a:pt x="727" y="1753"/>
                      <a:pt x="696" y="1770"/>
                      <a:pt x="648" y="1807"/>
                    </a:cubicBezTo>
                    <a:cubicBezTo>
                      <a:pt x="586" y="1854"/>
                      <a:pt x="564" y="1937"/>
                      <a:pt x="518" y="1998"/>
                    </a:cubicBezTo>
                    <a:cubicBezTo>
                      <a:pt x="463" y="2072"/>
                      <a:pt x="490" y="2060"/>
                      <a:pt x="464" y="2105"/>
                    </a:cubicBezTo>
                    <a:cubicBezTo>
                      <a:pt x="418" y="2185"/>
                      <a:pt x="374" y="2259"/>
                      <a:pt x="263" y="2259"/>
                    </a:cubicBezTo>
                    <a:cubicBezTo>
                      <a:pt x="171" y="2259"/>
                      <a:pt x="130" y="2237"/>
                      <a:pt x="90" y="2170"/>
                    </a:cubicBezTo>
                    <a:cubicBezTo>
                      <a:pt x="66" y="2129"/>
                      <a:pt x="0" y="2071"/>
                      <a:pt x="0" y="2031"/>
                    </a:cubicBezTo>
                    <a:cubicBezTo>
                      <a:pt x="0" y="1981"/>
                      <a:pt x="7" y="1918"/>
                      <a:pt x="23" y="1876"/>
                    </a:cubicBezTo>
                    <a:cubicBezTo>
                      <a:pt x="37" y="1839"/>
                      <a:pt x="61" y="1811"/>
                      <a:pt x="81" y="1781"/>
                    </a:cubicBezTo>
                    <a:lnTo>
                      <a:pt x="195" y="1599"/>
                    </a:lnTo>
                    <a:lnTo>
                      <a:pt x="314" y="1599"/>
                    </a:lnTo>
                    <a:cubicBezTo>
                      <a:pt x="320" y="1622"/>
                      <a:pt x="344" y="1660"/>
                      <a:pt x="359" y="1680"/>
                    </a:cubicBezTo>
                    <a:cubicBezTo>
                      <a:pt x="404" y="1740"/>
                      <a:pt x="493" y="1742"/>
                      <a:pt x="544" y="1685"/>
                    </a:cubicBezTo>
                    <a:cubicBezTo>
                      <a:pt x="568" y="1658"/>
                      <a:pt x="563" y="1644"/>
                      <a:pt x="607" y="1629"/>
                    </a:cubicBezTo>
                    <a:cubicBezTo>
                      <a:pt x="666" y="1610"/>
                      <a:pt x="710" y="1576"/>
                      <a:pt x="763" y="1548"/>
                    </a:cubicBezTo>
                    <a:cubicBezTo>
                      <a:pt x="795" y="1531"/>
                      <a:pt x="820" y="1536"/>
                      <a:pt x="853" y="1520"/>
                    </a:cubicBezTo>
                    <a:cubicBezTo>
                      <a:pt x="886" y="1505"/>
                      <a:pt x="890" y="1491"/>
                      <a:pt x="931" y="1480"/>
                    </a:cubicBezTo>
                    <a:cubicBezTo>
                      <a:pt x="951" y="1474"/>
                      <a:pt x="958" y="1475"/>
                      <a:pt x="983" y="1472"/>
                    </a:cubicBezTo>
                    <a:cubicBezTo>
                      <a:pt x="1057" y="1464"/>
                      <a:pt x="1021" y="1447"/>
                      <a:pt x="1135" y="1447"/>
                    </a:cubicBezTo>
                    <a:cubicBezTo>
                      <a:pt x="1137" y="1418"/>
                      <a:pt x="1141" y="1416"/>
                      <a:pt x="1152" y="1396"/>
                    </a:cubicBezTo>
                    <a:lnTo>
                      <a:pt x="1262" y="1396"/>
                    </a:lnTo>
                    <a:cubicBezTo>
                      <a:pt x="1264" y="1367"/>
                      <a:pt x="1268" y="1365"/>
                      <a:pt x="1279" y="1345"/>
                    </a:cubicBezTo>
                    <a:lnTo>
                      <a:pt x="1381" y="1345"/>
                    </a:lnTo>
                    <a:cubicBezTo>
                      <a:pt x="1414" y="1282"/>
                      <a:pt x="1429" y="1260"/>
                      <a:pt x="1524" y="1260"/>
                    </a:cubicBezTo>
                    <a:cubicBezTo>
                      <a:pt x="1498" y="1210"/>
                      <a:pt x="1496" y="1195"/>
                      <a:pt x="1482" y="1133"/>
                    </a:cubicBezTo>
                    <a:lnTo>
                      <a:pt x="1423" y="1133"/>
                    </a:lnTo>
                    <a:lnTo>
                      <a:pt x="1423" y="1226"/>
                    </a:lnTo>
                    <a:lnTo>
                      <a:pt x="1338" y="1226"/>
                    </a:lnTo>
                    <a:cubicBezTo>
                      <a:pt x="1336" y="1201"/>
                      <a:pt x="1324" y="1169"/>
                      <a:pt x="1326" y="1151"/>
                    </a:cubicBezTo>
                    <a:cubicBezTo>
                      <a:pt x="1333" y="1083"/>
                      <a:pt x="1345" y="1194"/>
                      <a:pt x="1346" y="913"/>
                    </a:cubicBezTo>
                    <a:cubicBezTo>
                      <a:pt x="1346" y="892"/>
                      <a:pt x="1345" y="885"/>
                      <a:pt x="1351" y="866"/>
                    </a:cubicBezTo>
                    <a:lnTo>
                      <a:pt x="1364" y="838"/>
                    </a:lnTo>
                    <a:cubicBezTo>
                      <a:pt x="1414" y="762"/>
                      <a:pt x="1489" y="841"/>
                      <a:pt x="1541" y="845"/>
                    </a:cubicBezTo>
                    <a:cubicBezTo>
                      <a:pt x="1543" y="795"/>
                      <a:pt x="1565" y="773"/>
                      <a:pt x="1575" y="727"/>
                    </a:cubicBezTo>
                    <a:lnTo>
                      <a:pt x="1635" y="727"/>
                    </a:lnTo>
                    <a:lnTo>
                      <a:pt x="1636" y="618"/>
                    </a:lnTo>
                    <a:cubicBezTo>
                      <a:pt x="1642" y="566"/>
                      <a:pt x="1666" y="484"/>
                      <a:pt x="1582" y="538"/>
                    </a:cubicBezTo>
                    <a:cubicBezTo>
                      <a:pt x="1512" y="584"/>
                      <a:pt x="1495" y="651"/>
                      <a:pt x="1406" y="651"/>
                    </a:cubicBezTo>
                    <a:lnTo>
                      <a:pt x="1406" y="685"/>
                    </a:lnTo>
                    <a:cubicBezTo>
                      <a:pt x="1406" y="754"/>
                      <a:pt x="1270" y="828"/>
                      <a:pt x="1262" y="939"/>
                    </a:cubicBezTo>
                    <a:cubicBezTo>
                      <a:pt x="1258" y="1000"/>
                      <a:pt x="1264" y="1071"/>
                      <a:pt x="1262" y="1134"/>
                    </a:cubicBezTo>
                    <a:cubicBezTo>
                      <a:pt x="1261" y="1186"/>
                      <a:pt x="1246" y="1261"/>
                      <a:pt x="1245" y="1311"/>
                    </a:cubicBezTo>
                    <a:lnTo>
                      <a:pt x="1177" y="1311"/>
                    </a:lnTo>
                    <a:cubicBezTo>
                      <a:pt x="1169" y="1274"/>
                      <a:pt x="1159" y="1265"/>
                      <a:pt x="1152" y="1227"/>
                    </a:cubicBezTo>
                    <a:cubicBezTo>
                      <a:pt x="1146" y="1194"/>
                      <a:pt x="1142" y="1164"/>
                      <a:pt x="1135" y="1133"/>
                    </a:cubicBezTo>
                    <a:cubicBezTo>
                      <a:pt x="1097" y="1154"/>
                      <a:pt x="1106" y="1143"/>
                      <a:pt x="1089" y="1189"/>
                    </a:cubicBezTo>
                    <a:cubicBezTo>
                      <a:pt x="1064" y="1254"/>
                      <a:pt x="1023" y="1321"/>
                      <a:pt x="1008" y="1387"/>
                    </a:cubicBezTo>
                    <a:cubicBezTo>
                      <a:pt x="946" y="1387"/>
                      <a:pt x="897" y="1393"/>
                      <a:pt x="857" y="1344"/>
                    </a:cubicBezTo>
                    <a:cubicBezTo>
                      <a:pt x="838" y="1321"/>
                      <a:pt x="788" y="1254"/>
                      <a:pt x="788" y="1218"/>
                    </a:cubicBezTo>
                    <a:cubicBezTo>
                      <a:pt x="788" y="1082"/>
                      <a:pt x="852" y="1144"/>
                      <a:pt x="863" y="1039"/>
                    </a:cubicBezTo>
                    <a:cubicBezTo>
                      <a:pt x="870" y="984"/>
                      <a:pt x="855" y="888"/>
                      <a:pt x="915" y="888"/>
                    </a:cubicBezTo>
                    <a:cubicBezTo>
                      <a:pt x="970" y="888"/>
                      <a:pt x="998" y="911"/>
                      <a:pt x="1042" y="922"/>
                    </a:cubicBezTo>
                    <a:cubicBezTo>
                      <a:pt x="1151" y="849"/>
                      <a:pt x="1110" y="799"/>
                      <a:pt x="1101" y="659"/>
                    </a:cubicBezTo>
                    <a:cubicBezTo>
                      <a:pt x="1098" y="606"/>
                      <a:pt x="1089" y="550"/>
                      <a:pt x="1084" y="498"/>
                    </a:cubicBezTo>
                    <a:cubicBezTo>
                      <a:pt x="1080" y="449"/>
                      <a:pt x="1068" y="383"/>
                      <a:pt x="1067" y="337"/>
                    </a:cubicBezTo>
                    <a:cubicBezTo>
                      <a:pt x="1105" y="317"/>
                      <a:pt x="1264" y="143"/>
                      <a:pt x="1313" y="430"/>
                    </a:cubicBezTo>
                    <a:cubicBezTo>
                      <a:pt x="1326" y="509"/>
                      <a:pt x="1307" y="615"/>
                      <a:pt x="1389" y="617"/>
                    </a:cubicBezTo>
                    <a:cubicBezTo>
                      <a:pt x="1394" y="555"/>
                      <a:pt x="1433" y="500"/>
                      <a:pt x="1499" y="498"/>
                    </a:cubicBezTo>
                    <a:cubicBezTo>
                      <a:pt x="1516" y="426"/>
                      <a:pt x="1540" y="356"/>
                      <a:pt x="1618" y="337"/>
                    </a:cubicBezTo>
                    <a:cubicBezTo>
                      <a:pt x="1618" y="193"/>
                      <a:pt x="1655" y="196"/>
                      <a:pt x="1722" y="111"/>
                    </a:cubicBezTo>
                    <a:cubicBezTo>
                      <a:pt x="1750" y="75"/>
                      <a:pt x="1714" y="35"/>
                      <a:pt x="1767" y="21"/>
                    </a:cubicBezTo>
                    <a:cubicBezTo>
                      <a:pt x="1843" y="0"/>
                      <a:pt x="1885" y="50"/>
                      <a:pt x="1948" y="83"/>
                    </a:cubicBezTo>
                    <a:cubicBezTo>
                      <a:pt x="1944" y="240"/>
                      <a:pt x="1908" y="245"/>
                      <a:pt x="1814" y="331"/>
                    </a:cubicBezTo>
                    <a:cubicBezTo>
                      <a:pt x="1697" y="439"/>
                      <a:pt x="1770" y="464"/>
                      <a:pt x="1770" y="617"/>
                    </a:cubicBezTo>
                    <a:lnTo>
                      <a:pt x="1849" y="552"/>
                    </a:lnTo>
                    <a:cubicBezTo>
                      <a:pt x="1878" y="516"/>
                      <a:pt x="1907" y="498"/>
                      <a:pt x="1956" y="498"/>
                    </a:cubicBezTo>
                    <a:cubicBezTo>
                      <a:pt x="1956" y="393"/>
                      <a:pt x="1944" y="418"/>
                      <a:pt x="1990" y="329"/>
                    </a:cubicBezTo>
                    <a:cubicBezTo>
                      <a:pt x="2025" y="262"/>
                      <a:pt x="2031" y="206"/>
                      <a:pt x="2123" y="190"/>
                    </a:cubicBezTo>
                    <a:cubicBezTo>
                      <a:pt x="2162" y="183"/>
                      <a:pt x="2171" y="190"/>
                      <a:pt x="2192" y="211"/>
                    </a:cubicBezTo>
                    <a:cubicBezTo>
                      <a:pt x="2251" y="271"/>
                      <a:pt x="2325" y="422"/>
                      <a:pt x="2216" y="479"/>
                    </a:cubicBezTo>
                    <a:cubicBezTo>
                      <a:pt x="1964" y="611"/>
                      <a:pt x="2076" y="697"/>
                      <a:pt x="2021" y="783"/>
                    </a:cubicBezTo>
                    <a:cubicBezTo>
                      <a:pt x="1988" y="835"/>
                      <a:pt x="1988" y="782"/>
                      <a:pt x="1981" y="870"/>
                    </a:cubicBezTo>
                    <a:cubicBezTo>
                      <a:pt x="1975" y="942"/>
                      <a:pt x="1922" y="981"/>
                      <a:pt x="1922" y="1057"/>
                    </a:cubicBezTo>
                    <a:cubicBezTo>
                      <a:pt x="1922" y="1133"/>
                      <a:pt x="2037" y="1099"/>
                      <a:pt x="2109" y="1099"/>
                    </a:cubicBezTo>
                    <a:cubicBezTo>
                      <a:pt x="2195" y="1099"/>
                      <a:pt x="2292" y="1102"/>
                      <a:pt x="2372" y="1115"/>
                    </a:cubicBezTo>
                    <a:cubicBezTo>
                      <a:pt x="2401" y="1120"/>
                      <a:pt x="2417" y="1121"/>
                      <a:pt x="2441" y="1131"/>
                    </a:cubicBezTo>
                    <a:cubicBezTo>
                      <a:pt x="2459" y="1138"/>
                      <a:pt x="2474" y="1150"/>
                      <a:pt x="2491" y="1152"/>
                    </a:cubicBezTo>
                    <a:cubicBezTo>
                      <a:pt x="2518" y="1156"/>
                      <a:pt x="2511" y="1144"/>
                      <a:pt x="2555" y="1161"/>
                    </a:cubicBezTo>
                    <a:cubicBezTo>
                      <a:pt x="2583" y="1171"/>
                      <a:pt x="2583" y="1170"/>
                      <a:pt x="2615" y="1178"/>
                    </a:cubicBezTo>
                    <a:cubicBezTo>
                      <a:pt x="2657" y="1189"/>
                      <a:pt x="2675" y="1211"/>
                      <a:pt x="2700" y="1244"/>
                    </a:cubicBezTo>
                    <a:cubicBezTo>
                      <a:pt x="2728" y="1281"/>
                      <a:pt x="2748" y="1317"/>
                      <a:pt x="2752" y="1349"/>
                    </a:cubicBezTo>
                    <a:close/>
                    <a:moveTo>
                      <a:pt x="1592" y="998"/>
                    </a:moveTo>
                    <a:lnTo>
                      <a:pt x="1592" y="1049"/>
                    </a:lnTo>
                    <a:cubicBezTo>
                      <a:pt x="1548" y="1048"/>
                      <a:pt x="1508" y="1033"/>
                      <a:pt x="1508" y="989"/>
                    </a:cubicBezTo>
                    <a:cubicBezTo>
                      <a:pt x="1508" y="962"/>
                      <a:pt x="1526" y="969"/>
                      <a:pt x="1540" y="954"/>
                    </a:cubicBezTo>
                    <a:cubicBezTo>
                      <a:pt x="1554" y="939"/>
                      <a:pt x="1552" y="932"/>
                      <a:pt x="1558" y="905"/>
                    </a:cubicBezTo>
                    <a:cubicBezTo>
                      <a:pt x="1575" y="913"/>
                      <a:pt x="1589" y="917"/>
                      <a:pt x="1609" y="922"/>
                    </a:cubicBezTo>
                    <a:cubicBezTo>
                      <a:pt x="1602" y="952"/>
                      <a:pt x="1592" y="961"/>
                      <a:pt x="1592" y="998"/>
                    </a:cubicBezTo>
                    <a:close/>
                    <a:moveTo>
                      <a:pt x="1863" y="820"/>
                    </a:moveTo>
                    <a:cubicBezTo>
                      <a:pt x="1814" y="820"/>
                      <a:pt x="1798" y="815"/>
                      <a:pt x="1762" y="812"/>
                    </a:cubicBezTo>
                    <a:cubicBezTo>
                      <a:pt x="1764" y="719"/>
                      <a:pt x="1836" y="782"/>
                      <a:pt x="1838" y="693"/>
                    </a:cubicBezTo>
                    <a:cubicBezTo>
                      <a:pt x="1854" y="701"/>
                      <a:pt x="1883" y="708"/>
                      <a:pt x="1905" y="710"/>
                    </a:cubicBezTo>
                    <a:cubicBezTo>
                      <a:pt x="1902" y="756"/>
                      <a:pt x="1874" y="775"/>
                      <a:pt x="1863" y="8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0" name="Freeform 36">
                <a:extLst>
                  <a:ext uri="{FF2B5EF4-FFF2-40B4-BE49-F238E27FC236}">
                    <a16:creationId xmlns:a16="http://schemas.microsoft.com/office/drawing/2014/main" id="{23221C3A-53A5-4D9C-B057-AA45E5226DF5}"/>
                  </a:ext>
                </a:extLst>
              </p:cNvPr>
              <p:cNvSpPr>
                <a:spLocks/>
              </p:cNvSpPr>
              <p:nvPr/>
            </p:nvSpPr>
            <p:spPr bwMode="auto">
              <a:xfrm>
                <a:off x="8364179" y="5627708"/>
                <a:ext cx="381123" cy="379187"/>
              </a:xfrm>
              <a:custGeom>
                <a:avLst/>
                <a:gdLst>
                  <a:gd name="T0" fmla="*/ 224 w 1353"/>
                  <a:gd name="T1" fmla="*/ 424 h 1330"/>
                  <a:gd name="T2" fmla="*/ 406 w 1353"/>
                  <a:gd name="T3" fmla="*/ 335 h 1330"/>
                  <a:gd name="T4" fmla="*/ 491 w 1353"/>
                  <a:gd name="T5" fmla="*/ 285 h 1330"/>
                  <a:gd name="T6" fmla="*/ 656 w 1353"/>
                  <a:gd name="T7" fmla="*/ 254 h 1330"/>
                  <a:gd name="T8" fmla="*/ 552 w 1353"/>
                  <a:gd name="T9" fmla="*/ 320 h 1330"/>
                  <a:gd name="T10" fmla="*/ 497 w 1353"/>
                  <a:gd name="T11" fmla="*/ 383 h 1330"/>
                  <a:gd name="T12" fmla="*/ 496 w 1353"/>
                  <a:gd name="T13" fmla="*/ 542 h 1330"/>
                  <a:gd name="T14" fmla="*/ 313 w 1353"/>
                  <a:gd name="T15" fmla="*/ 597 h 1330"/>
                  <a:gd name="T16" fmla="*/ 97 w 1353"/>
                  <a:gd name="T17" fmla="*/ 551 h 1330"/>
                  <a:gd name="T18" fmla="*/ 78 w 1353"/>
                  <a:gd name="T19" fmla="*/ 747 h 1330"/>
                  <a:gd name="T20" fmla="*/ 266 w 1353"/>
                  <a:gd name="T21" fmla="*/ 898 h 1330"/>
                  <a:gd name="T22" fmla="*/ 586 w 1353"/>
                  <a:gd name="T23" fmla="*/ 860 h 1330"/>
                  <a:gd name="T24" fmla="*/ 527 w 1353"/>
                  <a:gd name="T25" fmla="*/ 1006 h 1330"/>
                  <a:gd name="T26" fmla="*/ 269 w 1353"/>
                  <a:gd name="T27" fmla="*/ 1133 h 1330"/>
                  <a:gd name="T28" fmla="*/ 4 w 1353"/>
                  <a:gd name="T29" fmla="*/ 1127 h 1330"/>
                  <a:gd name="T30" fmla="*/ 92 w 1353"/>
                  <a:gd name="T31" fmla="*/ 1216 h 1330"/>
                  <a:gd name="T32" fmla="*/ 162 w 1353"/>
                  <a:gd name="T33" fmla="*/ 1239 h 1330"/>
                  <a:gd name="T34" fmla="*/ 191 w 1353"/>
                  <a:gd name="T35" fmla="*/ 1253 h 1330"/>
                  <a:gd name="T36" fmla="*/ 272 w 1353"/>
                  <a:gd name="T37" fmla="*/ 1273 h 1330"/>
                  <a:gd name="T38" fmla="*/ 373 w 1353"/>
                  <a:gd name="T39" fmla="*/ 1298 h 1330"/>
                  <a:gd name="T40" fmla="*/ 588 w 1353"/>
                  <a:gd name="T41" fmla="*/ 1330 h 1330"/>
                  <a:gd name="T42" fmla="*/ 701 w 1353"/>
                  <a:gd name="T43" fmla="*/ 1282 h 1330"/>
                  <a:gd name="T44" fmla="*/ 771 w 1353"/>
                  <a:gd name="T45" fmla="*/ 1175 h 1330"/>
                  <a:gd name="T46" fmla="*/ 848 w 1353"/>
                  <a:gd name="T47" fmla="*/ 980 h 1330"/>
                  <a:gd name="T48" fmla="*/ 867 w 1353"/>
                  <a:gd name="T49" fmla="*/ 906 h 1330"/>
                  <a:gd name="T50" fmla="*/ 1104 w 1353"/>
                  <a:gd name="T51" fmla="*/ 635 h 1330"/>
                  <a:gd name="T52" fmla="*/ 1236 w 1353"/>
                  <a:gd name="T53" fmla="*/ 650 h 1330"/>
                  <a:gd name="T54" fmla="*/ 1301 w 1353"/>
                  <a:gd name="T55" fmla="*/ 464 h 1330"/>
                  <a:gd name="T56" fmla="*/ 1045 w 1353"/>
                  <a:gd name="T57" fmla="*/ 348 h 1330"/>
                  <a:gd name="T58" fmla="*/ 801 w 1353"/>
                  <a:gd name="T59" fmla="*/ 426 h 1330"/>
                  <a:gd name="T60" fmla="*/ 789 w 1353"/>
                  <a:gd name="T61" fmla="*/ 328 h 1330"/>
                  <a:gd name="T62" fmla="*/ 865 w 1353"/>
                  <a:gd name="T63" fmla="*/ 278 h 1330"/>
                  <a:gd name="T64" fmla="*/ 928 w 1353"/>
                  <a:gd name="T65" fmla="*/ 222 h 1330"/>
                  <a:gd name="T66" fmla="*/ 910 w 1353"/>
                  <a:gd name="T67" fmla="*/ 51 h 1330"/>
                  <a:gd name="T68" fmla="*/ 791 w 1353"/>
                  <a:gd name="T69" fmla="*/ 0 h 1330"/>
                  <a:gd name="T70" fmla="*/ 537 w 1353"/>
                  <a:gd name="T71" fmla="*/ 51 h 1330"/>
                  <a:gd name="T72" fmla="*/ 290 w 1353"/>
                  <a:gd name="T73" fmla="*/ 177 h 1330"/>
                  <a:gd name="T74" fmla="*/ 192 w 1353"/>
                  <a:gd name="T75" fmla="*/ 332 h 1330"/>
                  <a:gd name="T76" fmla="*/ 224 w 1353"/>
                  <a:gd name="T77" fmla="*/ 42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53" h="1330">
                    <a:moveTo>
                      <a:pt x="224" y="424"/>
                    </a:moveTo>
                    <a:cubicBezTo>
                      <a:pt x="314" y="416"/>
                      <a:pt x="324" y="385"/>
                      <a:pt x="406" y="335"/>
                    </a:cubicBezTo>
                    <a:cubicBezTo>
                      <a:pt x="438" y="317"/>
                      <a:pt x="459" y="304"/>
                      <a:pt x="491" y="285"/>
                    </a:cubicBezTo>
                    <a:cubicBezTo>
                      <a:pt x="588" y="225"/>
                      <a:pt x="614" y="254"/>
                      <a:pt x="656" y="254"/>
                    </a:cubicBezTo>
                    <a:cubicBezTo>
                      <a:pt x="654" y="323"/>
                      <a:pt x="646" y="286"/>
                      <a:pt x="552" y="320"/>
                    </a:cubicBezTo>
                    <a:cubicBezTo>
                      <a:pt x="516" y="333"/>
                      <a:pt x="506" y="337"/>
                      <a:pt x="497" y="383"/>
                    </a:cubicBezTo>
                    <a:cubicBezTo>
                      <a:pt x="480" y="466"/>
                      <a:pt x="485" y="467"/>
                      <a:pt x="496" y="542"/>
                    </a:cubicBezTo>
                    <a:cubicBezTo>
                      <a:pt x="428" y="558"/>
                      <a:pt x="395" y="589"/>
                      <a:pt x="313" y="597"/>
                    </a:cubicBezTo>
                    <a:cubicBezTo>
                      <a:pt x="220" y="605"/>
                      <a:pt x="234" y="551"/>
                      <a:pt x="97" y="551"/>
                    </a:cubicBezTo>
                    <a:cubicBezTo>
                      <a:pt x="10" y="551"/>
                      <a:pt x="0" y="649"/>
                      <a:pt x="78" y="747"/>
                    </a:cubicBezTo>
                    <a:cubicBezTo>
                      <a:pt x="103" y="778"/>
                      <a:pt x="226" y="898"/>
                      <a:pt x="266" y="898"/>
                    </a:cubicBezTo>
                    <a:cubicBezTo>
                      <a:pt x="408" y="898"/>
                      <a:pt x="597" y="749"/>
                      <a:pt x="586" y="860"/>
                    </a:cubicBezTo>
                    <a:cubicBezTo>
                      <a:pt x="575" y="968"/>
                      <a:pt x="564" y="969"/>
                      <a:pt x="527" y="1006"/>
                    </a:cubicBezTo>
                    <a:cubicBezTo>
                      <a:pt x="470" y="1062"/>
                      <a:pt x="381" y="1175"/>
                      <a:pt x="269" y="1133"/>
                    </a:cubicBezTo>
                    <a:cubicBezTo>
                      <a:pt x="243" y="1123"/>
                      <a:pt x="4" y="963"/>
                      <a:pt x="4" y="1127"/>
                    </a:cubicBezTo>
                    <a:cubicBezTo>
                      <a:pt x="4" y="1179"/>
                      <a:pt x="51" y="1201"/>
                      <a:pt x="92" y="1216"/>
                    </a:cubicBezTo>
                    <a:cubicBezTo>
                      <a:pt x="120" y="1227"/>
                      <a:pt x="136" y="1227"/>
                      <a:pt x="162" y="1239"/>
                    </a:cubicBezTo>
                    <a:lnTo>
                      <a:pt x="191" y="1253"/>
                    </a:lnTo>
                    <a:cubicBezTo>
                      <a:pt x="223" y="1263"/>
                      <a:pt x="218" y="1253"/>
                      <a:pt x="272" y="1273"/>
                    </a:cubicBezTo>
                    <a:lnTo>
                      <a:pt x="373" y="1298"/>
                    </a:lnTo>
                    <a:cubicBezTo>
                      <a:pt x="489" y="1319"/>
                      <a:pt x="418" y="1330"/>
                      <a:pt x="588" y="1330"/>
                    </a:cubicBezTo>
                    <a:cubicBezTo>
                      <a:pt x="604" y="1330"/>
                      <a:pt x="684" y="1300"/>
                      <a:pt x="701" y="1282"/>
                    </a:cubicBezTo>
                    <a:cubicBezTo>
                      <a:pt x="743" y="1238"/>
                      <a:pt x="743" y="1231"/>
                      <a:pt x="771" y="1175"/>
                    </a:cubicBezTo>
                    <a:cubicBezTo>
                      <a:pt x="802" y="1114"/>
                      <a:pt x="832" y="1048"/>
                      <a:pt x="848" y="980"/>
                    </a:cubicBezTo>
                    <a:cubicBezTo>
                      <a:pt x="858" y="939"/>
                      <a:pt x="867" y="930"/>
                      <a:pt x="867" y="906"/>
                    </a:cubicBezTo>
                    <a:cubicBezTo>
                      <a:pt x="867" y="706"/>
                      <a:pt x="786" y="635"/>
                      <a:pt x="1104" y="635"/>
                    </a:cubicBezTo>
                    <a:cubicBezTo>
                      <a:pt x="1156" y="635"/>
                      <a:pt x="1200" y="656"/>
                      <a:pt x="1236" y="650"/>
                    </a:cubicBezTo>
                    <a:cubicBezTo>
                      <a:pt x="1353" y="628"/>
                      <a:pt x="1334" y="509"/>
                      <a:pt x="1301" y="464"/>
                    </a:cubicBezTo>
                    <a:cubicBezTo>
                      <a:pt x="1262" y="410"/>
                      <a:pt x="1126" y="348"/>
                      <a:pt x="1045" y="348"/>
                    </a:cubicBezTo>
                    <a:cubicBezTo>
                      <a:pt x="796" y="348"/>
                      <a:pt x="865" y="402"/>
                      <a:pt x="801" y="426"/>
                    </a:cubicBezTo>
                    <a:cubicBezTo>
                      <a:pt x="745" y="447"/>
                      <a:pt x="723" y="391"/>
                      <a:pt x="789" y="328"/>
                    </a:cubicBezTo>
                    <a:cubicBezTo>
                      <a:pt x="820" y="298"/>
                      <a:pt x="836" y="302"/>
                      <a:pt x="865" y="278"/>
                    </a:cubicBezTo>
                    <a:cubicBezTo>
                      <a:pt x="890" y="257"/>
                      <a:pt x="900" y="244"/>
                      <a:pt x="928" y="222"/>
                    </a:cubicBezTo>
                    <a:cubicBezTo>
                      <a:pt x="1010" y="158"/>
                      <a:pt x="975" y="91"/>
                      <a:pt x="910" y="51"/>
                    </a:cubicBezTo>
                    <a:lnTo>
                      <a:pt x="791" y="0"/>
                    </a:lnTo>
                    <a:lnTo>
                      <a:pt x="537" y="51"/>
                    </a:lnTo>
                    <a:cubicBezTo>
                      <a:pt x="477" y="68"/>
                      <a:pt x="325" y="151"/>
                      <a:pt x="290" y="177"/>
                    </a:cubicBezTo>
                    <a:cubicBezTo>
                      <a:pt x="241" y="214"/>
                      <a:pt x="196" y="269"/>
                      <a:pt x="192" y="332"/>
                    </a:cubicBezTo>
                    <a:cubicBezTo>
                      <a:pt x="190" y="364"/>
                      <a:pt x="212" y="401"/>
                      <a:pt x="224" y="4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116" name="组合 115">
              <a:extLst>
                <a:ext uri="{FF2B5EF4-FFF2-40B4-BE49-F238E27FC236}">
                  <a16:creationId xmlns:a16="http://schemas.microsoft.com/office/drawing/2014/main" id="{FEA07D1C-D375-4F55-AB53-36D14C973F84}"/>
                </a:ext>
              </a:extLst>
            </p:cNvPr>
            <p:cNvGrpSpPr/>
            <p:nvPr/>
          </p:nvGrpSpPr>
          <p:grpSpPr>
            <a:xfrm>
              <a:off x="7088496" y="5329775"/>
              <a:ext cx="487527" cy="574585"/>
              <a:chOff x="7333022" y="5329775"/>
              <a:chExt cx="487527" cy="574585"/>
            </a:xfrm>
            <a:grpFill/>
          </p:grpSpPr>
          <p:sp>
            <p:nvSpPr>
              <p:cNvPr id="117" name="Freeform 35">
                <a:extLst>
                  <a:ext uri="{FF2B5EF4-FFF2-40B4-BE49-F238E27FC236}">
                    <a16:creationId xmlns:a16="http://schemas.microsoft.com/office/drawing/2014/main" id="{A9A466D3-4E69-4935-A6D4-7E1F07208B72}"/>
                  </a:ext>
                </a:extLst>
              </p:cNvPr>
              <p:cNvSpPr>
                <a:spLocks/>
              </p:cNvSpPr>
              <p:nvPr/>
            </p:nvSpPr>
            <p:spPr bwMode="auto">
              <a:xfrm>
                <a:off x="7333022" y="5329775"/>
                <a:ext cx="487527" cy="574585"/>
              </a:xfrm>
              <a:custGeom>
                <a:avLst/>
                <a:gdLst>
                  <a:gd name="T0" fmla="*/ 730 w 1729"/>
                  <a:gd name="T1" fmla="*/ 127 h 2015"/>
                  <a:gd name="T2" fmla="*/ 750 w 1729"/>
                  <a:gd name="T3" fmla="*/ 200 h 2015"/>
                  <a:gd name="T4" fmla="*/ 772 w 1729"/>
                  <a:gd name="T5" fmla="*/ 627 h 2015"/>
                  <a:gd name="T6" fmla="*/ 771 w 1729"/>
                  <a:gd name="T7" fmla="*/ 718 h 2015"/>
                  <a:gd name="T8" fmla="*/ 341 w 1729"/>
                  <a:gd name="T9" fmla="*/ 914 h 2015"/>
                  <a:gd name="T10" fmla="*/ 162 w 1729"/>
                  <a:gd name="T11" fmla="*/ 813 h 2015"/>
                  <a:gd name="T12" fmla="*/ 80 w 1729"/>
                  <a:gd name="T13" fmla="*/ 806 h 2015"/>
                  <a:gd name="T14" fmla="*/ 10 w 1729"/>
                  <a:gd name="T15" fmla="*/ 1024 h 2015"/>
                  <a:gd name="T16" fmla="*/ 122 w 1729"/>
                  <a:gd name="T17" fmla="*/ 1208 h 2015"/>
                  <a:gd name="T18" fmla="*/ 569 w 1729"/>
                  <a:gd name="T19" fmla="*/ 1227 h 2015"/>
                  <a:gd name="T20" fmla="*/ 637 w 1729"/>
                  <a:gd name="T21" fmla="*/ 1193 h 2015"/>
                  <a:gd name="T22" fmla="*/ 395 w 1729"/>
                  <a:gd name="T23" fmla="*/ 1536 h 2015"/>
                  <a:gd name="T24" fmla="*/ 312 w 1729"/>
                  <a:gd name="T25" fmla="*/ 1597 h 2015"/>
                  <a:gd name="T26" fmla="*/ 263 w 1729"/>
                  <a:gd name="T27" fmla="*/ 1624 h 2015"/>
                  <a:gd name="T28" fmla="*/ 61 w 1729"/>
                  <a:gd name="T29" fmla="*/ 1795 h 2015"/>
                  <a:gd name="T30" fmla="*/ 256 w 1729"/>
                  <a:gd name="T31" fmla="*/ 2015 h 2015"/>
                  <a:gd name="T32" fmla="*/ 438 w 1729"/>
                  <a:gd name="T33" fmla="*/ 1986 h 2015"/>
                  <a:gd name="T34" fmla="*/ 560 w 1729"/>
                  <a:gd name="T35" fmla="*/ 1938 h 2015"/>
                  <a:gd name="T36" fmla="*/ 609 w 1729"/>
                  <a:gd name="T37" fmla="*/ 1903 h 2015"/>
                  <a:gd name="T38" fmla="*/ 667 w 1729"/>
                  <a:gd name="T39" fmla="*/ 1876 h 2015"/>
                  <a:gd name="T40" fmla="*/ 822 w 1729"/>
                  <a:gd name="T41" fmla="*/ 1692 h 2015"/>
                  <a:gd name="T42" fmla="*/ 891 w 1729"/>
                  <a:gd name="T43" fmla="*/ 1591 h 2015"/>
                  <a:gd name="T44" fmla="*/ 1006 w 1729"/>
                  <a:gd name="T45" fmla="*/ 1360 h 2015"/>
                  <a:gd name="T46" fmla="*/ 1037 w 1729"/>
                  <a:gd name="T47" fmla="*/ 1306 h 2015"/>
                  <a:gd name="T48" fmla="*/ 1132 w 1729"/>
                  <a:gd name="T49" fmla="*/ 1063 h 2015"/>
                  <a:gd name="T50" fmla="*/ 1155 w 1729"/>
                  <a:gd name="T51" fmla="*/ 1001 h 2015"/>
                  <a:gd name="T52" fmla="*/ 1236 w 1729"/>
                  <a:gd name="T53" fmla="*/ 912 h 2015"/>
                  <a:gd name="T54" fmla="*/ 1729 w 1729"/>
                  <a:gd name="T55" fmla="*/ 694 h 2015"/>
                  <a:gd name="T56" fmla="*/ 1378 w 1729"/>
                  <a:gd name="T57" fmla="*/ 564 h 2015"/>
                  <a:gd name="T58" fmla="*/ 1187 w 1729"/>
                  <a:gd name="T59" fmla="*/ 575 h 2015"/>
                  <a:gd name="T60" fmla="*/ 1151 w 1729"/>
                  <a:gd name="T61" fmla="*/ 247 h 2015"/>
                  <a:gd name="T62" fmla="*/ 978 w 1729"/>
                  <a:gd name="T63" fmla="*/ 65 h 2015"/>
                  <a:gd name="T64" fmla="*/ 857 w 1729"/>
                  <a:gd name="T65" fmla="*/ 0 h 2015"/>
                  <a:gd name="T66" fmla="*/ 767 w 1729"/>
                  <a:gd name="T67" fmla="*/ 36 h 2015"/>
                  <a:gd name="T68" fmla="*/ 730 w 1729"/>
                  <a:gd name="T69" fmla="*/ 127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9" h="2015">
                    <a:moveTo>
                      <a:pt x="730" y="127"/>
                    </a:moveTo>
                    <a:cubicBezTo>
                      <a:pt x="730" y="151"/>
                      <a:pt x="742" y="175"/>
                      <a:pt x="750" y="200"/>
                    </a:cubicBezTo>
                    <a:cubicBezTo>
                      <a:pt x="790" y="330"/>
                      <a:pt x="783" y="495"/>
                      <a:pt x="772" y="627"/>
                    </a:cubicBezTo>
                    <a:cubicBezTo>
                      <a:pt x="770" y="654"/>
                      <a:pt x="775" y="693"/>
                      <a:pt x="771" y="718"/>
                    </a:cubicBezTo>
                    <a:cubicBezTo>
                      <a:pt x="751" y="835"/>
                      <a:pt x="454" y="939"/>
                      <a:pt x="341" y="914"/>
                    </a:cubicBezTo>
                    <a:cubicBezTo>
                      <a:pt x="234" y="890"/>
                      <a:pt x="244" y="821"/>
                      <a:pt x="162" y="813"/>
                    </a:cubicBezTo>
                    <a:cubicBezTo>
                      <a:pt x="144" y="811"/>
                      <a:pt x="86" y="804"/>
                      <a:pt x="80" y="806"/>
                    </a:cubicBezTo>
                    <a:cubicBezTo>
                      <a:pt x="0" y="824"/>
                      <a:pt x="10" y="958"/>
                      <a:pt x="10" y="1024"/>
                    </a:cubicBezTo>
                    <a:cubicBezTo>
                      <a:pt x="10" y="1052"/>
                      <a:pt x="72" y="1166"/>
                      <a:pt x="122" y="1208"/>
                    </a:cubicBezTo>
                    <a:cubicBezTo>
                      <a:pt x="256" y="1320"/>
                      <a:pt x="426" y="1342"/>
                      <a:pt x="569" y="1227"/>
                    </a:cubicBezTo>
                    <a:cubicBezTo>
                      <a:pt x="598" y="1204"/>
                      <a:pt x="591" y="1194"/>
                      <a:pt x="637" y="1193"/>
                    </a:cubicBezTo>
                    <a:cubicBezTo>
                      <a:pt x="630" y="1276"/>
                      <a:pt x="466" y="1480"/>
                      <a:pt x="395" y="1536"/>
                    </a:cubicBezTo>
                    <a:cubicBezTo>
                      <a:pt x="361" y="1562"/>
                      <a:pt x="354" y="1575"/>
                      <a:pt x="312" y="1597"/>
                    </a:cubicBezTo>
                    <a:cubicBezTo>
                      <a:pt x="291" y="1608"/>
                      <a:pt x="281" y="1612"/>
                      <a:pt x="263" y="1624"/>
                    </a:cubicBezTo>
                    <a:cubicBezTo>
                      <a:pt x="164" y="1684"/>
                      <a:pt x="61" y="1608"/>
                      <a:pt x="61" y="1795"/>
                    </a:cubicBezTo>
                    <a:cubicBezTo>
                      <a:pt x="61" y="1902"/>
                      <a:pt x="158" y="2015"/>
                      <a:pt x="256" y="2015"/>
                    </a:cubicBezTo>
                    <a:cubicBezTo>
                      <a:pt x="397" y="2015"/>
                      <a:pt x="317" y="2003"/>
                      <a:pt x="438" y="1986"/>
                    </a:cubicBezTo>
                    <a:lnTo>
                      <a:pt x="560" y="1938"/>
                    </a:lnTo>
                    <a:cubicBezTo>
                      <a:pt x="578" y="1927"/>
                      <a:pt x="588" y="1915"/>
                      <a:pt x="609" y="1903"/>
                    </a:cubicBezTo>
                    <a:cubicBezTo>
                      <a:pt x="633" y="1888"/>
                      <a:pt x="645" y="1890"/>
                      <a:pt x="667" y="1876"/>
                    </a:cubicBezTo>
                    <a:cubicBezTo>
                      <a:pt x="738" y="1831"/>
                      <a:pt x="790" y="1735"/>
                      <a:pt x="822" y="1692"/>
                    </a:cubicBezTo>
                    <a:cubicBezTo>
                      <a:pt x="851" y="1652"/>
                      <a:pt x="867" y="1640"/>
                      <a:pt x="891" y="1591"/>
                    </a:cubicBezTo>
                    <a:cubicBezTo>
                      <a:pt x="929" y="1514"/>
                      <a:pt x="966" y="1439"/>
                      <a:pt x="1006" y="1360"/>
                    </a:cubicBezTo>
                    <a:cubicBezTo>
                      <a:pt x="1019" y="1335"/>
                      <a:pt x="1026" y="1328"/>
                      <a:pt x="1037" y="1306"/>
                    </a:cubicBezTo>
                    <a:cubicBezTo>
                      <a:pt x="1073" y="1230"/>
                      <a:pt x="1111" y="1145"/>
                      <a:pt x="1132" y="1063"/>
                    </a:cubicBezTo>
                    <a:cubicBezTo>
                      <a:pt x="1144" y="1016"/>
                      <a:pt x="1135" y="1039"/>
                      <a:pt x="1155" y="1001"/>
                    </a:cubicBezTo>
                    <a:cubicBezTo>
                      <a:pt x="1178" y="959"/>
                      <a:pt x="1194" y="935"/>
                      <a:pt x="1236" y="912"/>
                    </a:cubicBezTo>
                    <a:cubicBezTo>
                      <a:pt x="1404" y="823"/>
                      <a:pt x="1729" y="909"/>
                      <a:pt x="1729" y="694"/>
                    </a:cubicBezTo>
                    <a:cubicBezTo>
                      <a:pt x="1729" y="591"/>
                      <a:pt x="1501" y="532"/>
                      <a:pt x="1378" y="564"/>
                    </a:cubicBezTo>
                    <a:cubicBezTo>
                      <a:pt x="1356" y="570"/>
                      <a:pt x="1187" y="640"/>
                      <a:pt x="1187" y="575"/>
                    </a:cubicBezTo>
                    <a:cubicBezTo>
                      <a:pt x="1187" y="414"/>
                      <a:pt x="1289" y="383"/>
                      <a:pt x="1151" y="247"/>
                    </a:cubicBezTo>
                    <a:cubicBezTo>
                      <a:pt x="1090" y="188"/>
                      <a:pt x="1075" y="147"/>
                      <a:pt x="978" y="65"/>
                    </a:cubicBezTo>
                    <a:cubicBezTo>
                      <a:pt x="941" y="34"/>
                      <a:pt x="921" y="0"/>
                      <a:pt x="857" y="0"/>
                    </a:cubicBezTo>
                    <a:cubicBezTo>
                      <a:pt x="817" y="0"/>
                      <a:pt x="786" y="12"/>
                      <a:pt x="767" y="36"/>
                    </a:cubicBezTo>
                    <a:cubicBezTo>
                      <a:pt x="751" y="56"/>
                      <a:pt x="730" y="95"/>
                      <a:pt x="73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8" name="Freeform 37">
                <a:extLst>
                  <a:ext uri="{FF2B5EF4-FFF2-40B4-BE49-F238E27FC236}">
                    <a16:creationId xmlns:a16="http://schemas.microsoft.com/office/drawing/2014/main" id="{D4188C29-0487-4F67-BAFD-9DF394339617}"/>
                  </a:ext>
                </a:extLst>
              </p:cNvPr>
              <p:cNvSpPr>
                <a:spLocks/>
              </p:cNvSpPr>
              <p:nvPr/>
            </p:nvSpPr>
            <p:spPr bwMode="auto">
              <a:xfrm>
                <a:off x="7654170" y="5739916"/>
                <a:ext cx="154770" cy="147032"/>
              </a:xfrm>
              <a:custGeom>
                <a:avLst/>
                <a:gdLst>
                  <a:gd name="T0" fmla="*/ 363 w 550"/>
                  <a:gd name="T1" fmla="*/ 516 h 516"/>
                  <a:gd name="T2" fmla="*/ 524 w 550"/>
                  <a:gd name="T3" fmla="*/ 262 h 516"/>
                  <a:gd name="T4" fmla="*/ 450 w 550"/>
                  <a:gd name="T5" fmla="*/ 176 h 516"/>
                  <a:gd name="T6" fmla="*/ 67 w 550"/>
                  <a:gd name="T7" fmla="*/ 0 h 516"/>
                  <a:gd name="T8" fmla="*/ 20 w 550"/>
                  <a:gd name="T9" fmla="*/ 157 h 516"/>
                  <a:gd name="T10" fmla="*/ 63 w 550"/>
                  <a:gd name="T11" fmla="*/ 233 h 516"/>
                  <a:gd name="T12" fmla="*/ 99 w 550"/>
                  <a:gd name="T13" fmla="*/ 315 h 516"/>
                  <a:gd name="T14" fmla="*/ 363 w 550"/>
                  <a:gd name="T15" fmla="*/ 516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516">
                    <a:moveTo>
                      <a:pt x="363" y="516"/>
                    </a:moveTo>
                    <a:cubicBezTo>
                      <a:pt x="550" y="516"/>
                      <a:pt x="524" y="376"/>
                      <a:pt x="524" y="262"/>
                    </a:cubicBezTo>
                    <a:cubicBezTo>
                      <a:pt x="524" y="246"/>
                      <a:pt x="491" y="223"/>
                      <a:pt x="450" y="176"/>
                    </a:cubicBezTo>
                    <a:cubicBezTo>
                      <a:pt x="343" y="53"/>
                      <a:pt x="249" y="0"/>
                      <a:pt x="67" y="0"/>
                    </a:cubicBezTo>
                    <a:cubicBezTo>
                      <a:pt x="9" y="0"/>
                      <a:pt x="0" y="107"/>
                      <a:pt x="20" y="157"/>
                    </a:cubicBezTo>
                    <a:cubicBezTo>
                      <a:pt x="30" y="183"/>
                      <a:pt x="49" y="206"/>
                      <a:pt x="63" y="233"/>
                    </a:cubicBezTo>
                    <a:cubicBezTo>
                      <a:pt x="78" y="263"/>
                      <a:pt x="82" y="288"/>
                      <a:pt x="99" y="315"/>
                    </a:cubicBezTo>
                    <a:cubicBezTo>
                      <a:pt x="138" y="380"/>
                      <a:pt x="276" y="516"/>
                      <a:pt x="363"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grpSp>
        <p:nvGrpSpPr>
          <p:cNvPr id="121" name="组合 120">
            <a:extLst>
              <a:ext uri="{FF2B5EF4-FFF2-40B4-BE49-F238E27FC236}">
                <a16:creationId xmlns:a16="http://schemas.microsoft.com/office/drawing/2014/main" id="{9C2C456A-09DA-4BB6-A5EA-FD29310198E4}"/>
              </a:ext>
            </a:extLst>
          </p:cNvPr>
          <p:cNvGrpSpPr/>
          <p:nvPr/>
        </p:nvGrpSpPr>
        <p:grpSpPr>
          <a:xfrm>
            <a:off x="5470801" y="848016"/>
            <a:ext cx="1261074" cy="1246628"/>
            <a:chOff x="4065588" y="1646238"/>
            <a:chExt cx="969963" cy="958850"/>
          </a:xfrm>
          <a:solidFill>
            <a:schemeClr val="bg1"/>
          </a:solidFill>
        </p:grpSpPr>
        <p:sp>
          <p:nvSpPr>
            <p:cNvPr id="122" name="Freeform 5">
              <a:extLst>
                <a:ext uri="{FF2B5EF4-FFF2-40B4-BE49-F238E27FC236}">
                  <a16:creationId xmlns:a16="http://schemas.microsoft.com/office/drawing/2014/main" id="{FACD871E-5E59-49F9-B624-35AE35EB0275}"/>
                </a:ext>
              </a:extLst>
            </p:cNvPr>
            <p:cNvSpPr>
              <a:spLocks/>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3" name="Freeform 6">
              <a:extLst>
                <a:ext uri="{FF2B5EF4-FFF2-40B4-BE49-F238E27FC236}">
                  <a16:creationId xmlns:a16="http://schemas.microsoft.com/office/drawing/2014/main" id="{B1A34529-6730-4408-B1AB-3699768F976C}"/>
                </a:ext>
              </a:extLst>
            </p:cNvPr>
            <p:cNvSpPr>
              <a:spLocks/>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4" name="Freeform 7">
              <a:extLst>
                <a:ext uri="{FF2B5EF4-FFF2-40B4-BE49-F238E27FC236}">
                  <a16:creationId xmlns:a16="http://schemas.microsoft.com/office/drawing/2014/main" id="{3970E8C0-B547-49B0-B7B8-145B4094DE43}"/>
                </a:ext>
              </a:extLst>
            </p:cNvPr>
            <p:cNvSpPr>
              <a:spLocks/>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5" name="Freeform 8">
              <a:extLst>
                <a:ext uri="{FF2B5EF4-FFF2-40B4-BE49-F238E27FC236}">
                  <a16:creationId xmlns:a16="http://schemas.microsoft.com/office/drawing/2014/main" id="{1EE38B92-5F64-42E0-B2B6-203017C8CB22}"/>
                </a:ext>
              </a:extLst>
            </p:cNvPr>
            <p:cNvSpPr>
              <a:spLocks/>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6" name="Freeform 9">
              <a:extLst>
                <a:ext uri="{FF2B5EF4-FFF2-40B4-BE49-F238E27FC236}">
                  <a16:creationId xmlns:a16="http://schemas.microsoft.com/office/drawing/2014/main" id="{16805E50-203E-4854-B22F-199D89EF2876}"/>
                </a:ext>
              </a:extLst>
            </p:cNvPr>
            <p:cNvSpPr>
              <a:spLocks/>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7" name="Freeform 10">
              <a:extLst>
                <a:ext uri="{FF2B5EF4-FFF2-40B4-BE49-F238E27FC236}">
                  <a16:creationId xmlns:a16="http://schemas.microsoft.com/office/drawing/2014/main" id="{290A8E02-BAD4-4405-A269-6E4F2E96DD00}"/>
                </a:ext>
              </a:extLst>
            </p:cNvPr>
            <p:cNvSpPr>
              <a:spLocks/>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8" name="Freeform 11">
              <a:extLst>
                <a:ext uri="{FF2B5EF4-FFF2-40B4-BE49-F238E27FC236}">
                  <a16:creationId xmlns:a16="http://schemas.microsoft.com/office/drawing/2014/main" id="{680B639A-A73A-4B74-8291-820CAD7AB060}"/>
                </a:ext>
              </a:extLst>
            </p:cNvPr>
            <p:cNvSpPr>
              <a:spLocks/>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9" name="Freeform 12">
              <a:extLst>
                <a:ext uri="{FF2B5EF4-FFF2-40B4-BE49-F238E27FC236}">
                  <a16:creationId xmlns:a16="http://schemas.microsoft.com/office/drawing/2014/main" id="{A9813435-A4E8-4CE7-A6E4-2DCE6EE2507B}"/>
                </a:ext>
              </a:extLst>
            </p:cNvPr>
            <p:cNvSpPr>
              <a:spLocks/>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0" name="Freeform 13">
              <a:extLst>
                <a:ext uri="{FF2B5EF4-FFF2-40B4-BE49-F238E27FC236}">
                  <a16:creationId xmlns:a16="http://schemas.microsoft.com/office/drawing/2014/main" id="{1B4C412D-A5D2-4275-9FA1-13E10FBC6775}"/>
                </a:ext>
              </a:extLst>
            </p:cNvPr>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1" name="Freeform 14">
              <a:extLst>
                <a:ext uri="{FF2B5EF4-FFF2-40B4-BE49-F238E27FC236}">
                  <a16:creationId xmlns:a16="http://schemas.microsoft.com/office/drawing/2014/main" id="{410E041F-D3C9-4B08-A535-7AFD70150B8A}"/>
                </a:ext>
              </a:extLst>
            </p:cNvPr>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2" name="Freeform 15">
              <a:extLst>
                <a:ext uri="{FF2B5EF4-FFF2-40B4-BE49-F238E27FC236}">
                  <a16:creationId xmlns:a16="http://schemas.microsoft.com/office/drawing/2014/main" id="{0F7E388E-23D7-4689-B575-A3A23C160575}"/>
                </a:ext>
              </a:extLst>
            </p:cNvPr>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3" name="Freeform 16">
              <a:extLst>
                <a:ext uri="{FF2B5EF4-FFF2-40B4-BE49-F238E27FC236}">
                  <a16:creationId xmlns:a16="http://schemas.microsoft.com/office/drawing/2014/main" id="{058ECCBA-71F3-446A-9D41-2AF5322FCB9F}"/>
                </a:ext>
              </a:extLst>
            </p:cNvPr>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4" name="Freeform 17">
              <a:extLst>
                <a:ext uri="{FF2B5EF4-FFF2-40B4-BE49-F238E27FC236}">
                  <a16:creationId xmlns:a16="http://schemas.microsoft.com/office/drawing/2014/main" id="{30CB7117-3F62-485B-AC02-555CEDCE057D}"/>
                </a:ext>
              </a:extLst>
            </p:cNvPr>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5" name="Freeform 18">
              <a:extLst>
                <a:ext uri="{FF2B5EF4-FFF2-40B4-BE49-F238E27FC236}">
                  <a16:creationId xmlns:a16="http://schemas.microsoft.com/office/drawing/2014/main" id="{DFF8B5D3-B107-4F5C-88C3-91C947C4C58A}"/>
                </a:ext>
              </a:extLst>
            </p:cNvPr>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6" name="Freeform 19">
              <a:extLst>
                <a:ext uri="{FF2B5EF4-FFF2-40B4-BE49-F238E27FC236}">
                  <a16:creationId xmlns:a16="http://schemas.microsoft.com/office/drawing/2014/main" id="{0FD52AC2-91C2-45E1-AB39-EA5412AEFFC1}"/>
                </a:ext>
              </a:extLst>
            </p:cNvPr>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7" name="Freeform 20">
              <a:extLst>
                <a:ext uri="{FF2B5EF4-FFF2-40B4-BE49-F238E27FC236}">
                  <a16:creationId xmlns:a16="http://schemas.microsoft.com/office/drawing/2014/main" id="{7169669B-8C1F-4949-8442-A9F7B219EEBD}"/>
                </a:ext>
              </a:extLst>
            </p:cNvPr>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8" name="Freeform 21">
              <a:extLst>
                <a:ext uri="{FF2B5EF4-FFF2-40B4-BE49-F238E27FC236}">
                  <a16:creationId xmlns:a16="http://schemas.microsoft.com/office/drawing/2014/main" id="{126B000D-936F-4052-9E8C-DBD88506123D}"/>
                </a:ext>
              </a:extLst>
            </p:cNvPr>
            <p:cNvSpPr>
              <a:spLocks/>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9" name="Freeform 22">
              <a:extLst>
                <a:ext uri="{FF2B5EF4-FFF2-40B4-BE49-F238E27FC236}">
                  <a16:creationId xmlns:a16="http://schemas.microsoft.com/office/drawing/2014/main" id="{01A1D06B-008E-4FD6-B762-EB4957B8C092}"/>
                </a:ext>
              </a:extLst>
            </p:cNvPr>
            <p:cNvSpPr>
              <a:spLocks/>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0" name="Freeform 23">
              <a:extLst>
                <a:ext uri="{FF2B5EF4-FFF2-40B4-BE49-F238E27FC236}">
                  <a16:creationId xmlns:a16="http://schemas.microsoft.com/office/drawing/2014/main" id="{2B5CD12E-CE01-4FF8-9C39-FC424BAB2C33}"/>
                </a:ext>
              </a:extLst>
            </p:cNvPr>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1" name="Freeform 24">
              <a:extLst>
                <a:ext uri="{FF2B5EF4-FFF2-40B4-BE49-F238E27FC236}">
                  <a16:creationId xmlns:a16="http://schemas.microsoft.com/office/drawing/2014/main" id="{637E4A11-CDA2-494F-9341-A7B95EC27801}"/>
                </a:ext>
              </a:extLst>
            </p:cNvPr>
            <p:cNvSpPr>
              <a:spLocks/>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2" name="Freeform 25">
              <a:extLst>
                <a:ext uri="{FF2B5EF4-FFF2-40B4-BE49-F238E27FC236}">
                  <a16:creationId xmlns:a16="http://schemas.microsoft.com/office/drawing/2014/main" id="{628EA20E-B82C-4980-9917-248D8FC511E2}"/>
                </a:ext>
              </a:extLst>
            </p:cNvPr>
            <p:cNvSpPr>
              <a:spLocks/>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3" name="Freeform 26">
              <a:extLst>
                <a:ext uri="{FF2B5EF4-FFF2-40B4-BE49-F238E27FC236}">
                  <a16:creationId xmlns:a16="http://schemas.microsoft.com/office/drawing/2014/main" id="{A8DEE6D6-42F1-43AA-B873-F5C60E1AFCAD}"/>
                </a:ext>
              </a:extLst>
            </p:cNvPr>
            <p:cNvSpPr>
              <a:spLocks/>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4" name="Freeform 27">
              <a:extLst>
                <a:ext uri="{FF2B5EF4-FFF2-40B4-BE49-F238E27FC236}">
                  <a16:creationId xmlns:a16="http://schemas.microsoft.com/office/drawing/2014/main" id="{771C686E-07BC-4551-9E1A-7C086341C58E}"/>
                </a:ext>
              </a:extLst>
            </p:cNvPr>
            <p:cNvSpPr>
              <a:spLocks/>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5" name="Freeform 28">
              <a:extLst>
                <a:ext uri="{FF2B5EF4-FFF2-40B4-BE49-F238E27FC236}">
                  <a16:creationId xmlns:a16="http://schemas.microsoft.com/office/drawing/2014/main" id="{35A41A92-5686-4D88-A0A2-CF67F8B2B52C}"/>
                </a:ext>
              </a:extLst>
            </p:cNvPr>
            <p:cNvSpPr>
              <a:spLocks/>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6" name="Freeform 29">
              <a:extLst>
                <a:ext uri="{FF2B5EF4-FFF2-40B4-BE49-F238E27FC236}">
                  <a16:creationId xmlns:a16="http://schemas.microsoft.com/office/drawing/2014/main" id="{3284D659-F426-4E84-B2CE-71332C22BF1E}"/>
                </a:ext>
              </a:extLst>
            </p:cNvPr>
            <p:cNvSpPr>
              <a:spLocks/>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7" name="Freeform 30">
              <a:extLst>
                <a:ext uri="{FF2B5EF4-FFF2-40B4-BE49-F238E27FC236}">
                  <a16:creationId xmlns:a16="http://schemas.microsoft.com/office/drawing/2014/main" id="{2D9996A0-EB79-4D71-A262-4CC24B676C34}"/>
                </a:ext>
              </a:extLst>
            </p:cNvPr>
            <p:cNvSpPr>
              <a:spLocks/>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8" name="Freeform 31">
              <a:extLst>
                <a:ext uri="{FF2B5EF4-FFF2-40B4-BE49-F238E27FC236}">
                  <a16:creationId xmlns:a16="http://schemas.microsoft.com/office/drawing/2014/main" id="{6AC0AD3A-6639-4FD7-A637-FDB4EF573099}"/>
                </a:ext>
              </a:extLst>
            </p:cNvPr>
            <p:cNvSpPr>
              <a:spLocks/>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9" name="Freeform 38">
              <a:extLst>
                <a:ext uri="{FF2B5EF4-FFF2-40B4-BE49-F238E27FC236}">
                  <a16:creationId xmlns:a16="http://schemas.microsoft.com/office/drawing/2014/main" id="{1B54BC4E-7388-4728-A01B-60E568041FFD}"/>
                </a:ext>
              </a:extLst>
            </p:cNvPr>
            <p:cNvSpPr>
              <a:spLocks/>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51" name="组合 50">
            <a:extLst>
              <a:ext uri="{FF2B5EF4-FFF2-40B4-BE49-F238E27FC236}">
                <a16:creationId xmlns:a16="http://schemas.microsoft.com/office/drawing/2014/main" id="{8D62FF53-4242-45D7-9276-50AAC04C9B6F}"/>
              </a:ext>
            </a:extLst>
          </p:cNvPr>
          <p:cNvGrpSpPr/>
          <p:nvPr/>
        </p:nvGrpSpPr>
        <p:grpSpPr>
          <a:xfrm>
            <a:off x="4050670" y="5903555"/>
            <a:ext cx="4090660" cy="340405"/>
            <a:chOff x="4381430" y="2966360"/>
            <a:chExt cx="4090660" cy="340405"/>
          </a:xfrm>
        </p:grpSpPr>
        <p:grpSp>
          <p:nvGrpSpPr>
            <p:cNvPr id="52" name="组合 51">
              <a:extLst>
                <a:ext uri="{FF2B5EF4-FFF2-40B4-BE49-F238E27FC236}">
                  <a16:creationId xmlns:a16="http://schemas.microsoft.com/office/drawing/2014/main" id="{436205CA-26EE-49E3-8CD1-ED6EF4AEE41C}"/>
                </a:ext>
              </a:extLst>
            </p:cNvPr>
            <p:cNvGrpSpPr/>
            <p:nvPr/>
          </p:nvGrpSpPr>
          <p:grpSpPr>
            <a:xfrm>
              <a:off x="4381430" y="2966360"/>
              <a:ext cx="1765370" cy="340405"/>
              <a:chOff x="4381430" y="2859397"/>
              <a:chExt cx="1765370" cy="340405"/>
            </a:xfrm>
          </p:grpSpPr>
          <p:sp>
            <p:nvSpPr>
              <p:cNvPr id="56" name="矩形: 圆角 55">
                <a:extLst>
                  <a:ext uri="{FF2B5EF4-FFF2-40B4-BE49-F238E27FC236}">
                    <a16:creationId xmlns:a16="http://schemas.microsoft.com/office/drawing/2014/main" id="{D4791B52-F4FD-4411-A5F8-78DC93A02F66}"/>
                  </a:ext>
                </a:extLst>
              </p:cNvPr>
              <p:cNvSpPr/>
              <p:nvPr/>
            </p:nvSpPr>
            <p:spPr>
              <a:xfrm>
                <a:off x="4381430" y="2859397"/>
                <a:ext cx="1765370" cy="34040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副标题 16">
                <a:extLst>
                  <a:ext uri="{FF2B5EF4-FFF2-40B4-BE49-F238E27FC236}">
                    <a16:creationId xmlns:a16="http://schemas.microsoft.com/office/drawing/2014/main" id="{AFCE5FD3-A6E4-4B69-927C-7EE5EE85CA5A}"/>
                  </a:ext>
                </a:extLst>
              </p:cNvPr>
              <p:cNvSpPr txBox="1">
                <a:spLocks/>
              </p:cNvSpPr>
              <p:nvPr/>
            </p:nvSpPr>
            <p:spPr>
              <a:xfrm>
                <a:off x="4917866" y="2867413"/>
                <a:ext cx="692497" cy="288220"/>
              </a:xfrm>
              <a:prstGeom prst="rect">
                <a:avLst/>
              </a:prstGeom>
              <a:noFill/>
            </p:spPr>
            <p:txBody>
              <a:bodyPr vert="horz" wrap="none" lIns="0" tIns="0" rIns="0" bIns="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lang="zh-CN" altLang="en-US" sz="1800" b="0" kern="1200" dirty="0">
                    <a:solidFill>
                      <a:schemeClr val="bg1">
                        <a:lumMod val="75000"/>
                      </a:schemeClr>
                    </a:solidFill>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pPr>
                <a:r>
                  <a:rPr lang="zh-CN" altLang="en-US" dirty="0">
                    <a:solidFill>
                      <a:schemeClr val="bg1"/>
                    </a:solidFill>
                    <a:latin typeface="楷体" panose="02010609060101010101" pitchFamily="49" charset="-122"/>
                    <a:ea typeface="楷体" panose="02010609060101010101" pitchFamily="49" charset="-122"/>
                  </a:rPr>
                  <a:t>冯旻昱</a:t>
                </a:r>
                <a:endParaRPr lang="en-US" dirty="0">
                  <a:solidFill>
                    <a:schemeClr val="bg1"/>
                  </a:solidFill>
                  <a:latin typeface="楷体" panose="02010609060101010101" pitchFamily="49" charset="-122"/>
                  <a:ea typeface="楷体" panose="02010609060101010101" pitchFamily="49" charset="-122"/>
                </a:endParaRPr>
              </a:p>
            </p:txBody>
          </p:sp>
        </p:grpSp>
        <p:grpSp>
          <p:nvGrpSpPr>
            <p:cNvPr id="53" name="组合 52">
              <a:extLst>
                <a:ext uri="{FF2B5EF4-FFF2-40B4-BE49-F238E27FC236}">
                  <a16:creationId xmlns:a16="http://schemas.microsoft.com/office/drawing/2014/main" id="{4033DEA2-5741-45F4-AAD9-8F7723E54CD1}"/>
                </a:ext>
              </a:extLst>
            </p:cNvPr>
            <p:cNvGrpSpPr/>
            <p:nvPr/>
          </p:nvGrpSpPr>
          <p:grpSpPr>
            <a:xfrm>
              <a:off x="6706720" y="2966360"/>
              <a:ext cx="1765370" cy="340405"/>
              <a:chOff x="4381430" y="2859397"/>
              <a:chExt cx="1765370" cy="340405"/>
            </a:xfrm>
          </p:grpSpPr>
          <p:sp>
            <p:nvSpPr>
              <p:cNvPr id="54" name="矩形: 圆角 53">
                <a:extLst>
                  <a:ext uri="{FF2B5EF4-FFF2-40B4-BE49-F238E27FC236}">
                    <a16:creationId xmlns:a16="http://schemas.microsoft.com/office/drawing/2014/main" id="{5785A2EF-3D15-486B-860F-718362246C1C}"/>
                  </a:ext>
                </a:extLst>
              </p:cNvPr>
              <p:cNvSpPr/>
              <p:nvPr/>
            </p:nvSpPr>
            <p:spPr>
              <a:xfrm>
                <a:off x="4381430" y="2859397"/>
                <a:ext cx="1765370" cy="34040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5" name="副标题 16">
                <a:extLst>
                  <a:ext uri="{FF2B5EF4-FFF2-40B4-BE49-F238E27FC236}">
                    <a16:creationId xmlns:a16="http://schemas.microsoft.com/office/drawing/2014/main" id="{424AEEE3-EA88-4DED-B5D2-08BC4180CD74}"/>
                  </a:ext>
                </a:extLst>
              </p:cNvPr>
              <p:cNvSpPr txBox="1">
                <a:spLocks/>
              </p:cNvSpPr>
              <p:nvPr/>
            </p:nvSpPr>
            <p:spPr>
              <a:xfrm>
                <a:off x="4853748" y="2859815"/>
                <a:ext cx="820738" cy="303416"/>
              </a:xfrm>
              <a:prstGeom prst="rect">
                <a:avLst/>
              </a:prstGeom>
              <a:noFill/>
            </p:spPr>
            <p:txBody>
              <a:bodyPr vert="horz" wrap="none" lIns="0" tIns="0" rIns="0" bIns="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lang="zh-CN" altLang="en-US" sz="1800" b="0" kern="1200" dirty="0">
                    <a:solidFill>
                      <a:schemeClr val="bg1">
                        <a:lumMod val="75000"/>
                      </a:schemeClr>
                    </a:solidFill>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pPr>
                <a:fld id="{2BFE94F2-C237-4770-BDAE-6C79DBB98CFA}" type="datetime1">
                  <a:rPr lang="en-US" altLang="zh-CN" smtClean="0">
                    <a:solidFill>
                      <a:schemeClr val="bg1"/>
                    </a:solidFill>
                    <a:latin typeface="Times New Roman" panose="02020603050405020304" pitchFamily="18" charset="0"/>
                    <a:cs typeface="Times New Roman" panose="02020603050405020304" pitchFamily="18" charset="0"/>
                  </a:rPr>
                  <a:t>12/19/2024</a:t>
                </a:fld>
                <a:endParaRPr lang="en-US" dirty="0">
                  <a:solidFill>
                    <a:schemeClr val="bg1"/>
                  </a:solidFill>
                  <a:latin typeface="Times New Roman" panose="02020603050405020304" pitchFamily="18" charset="0"/>
                  <a:cs typeface="Times New Roman" panose="02020603050405020304" pitchFamily="18" charset="0"/>
                </a:endParaRPr>
              </a:p>
            </p:txBody>
          </p:sp>
        </p:grpSp>
      </p:grpSp>
    </p:spTree>
    <p:extLst>
      <p:ext uri="{BB962C8B-B14F-4D97-AF65-F5344CB8AC3E}">
        <p14:creationId xmlns:p14="http://schemas.microsoft.com/office/powerpoint/2010/main" val="34836283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3354472" cy="605909"/>
          </a:xfrm>
        </p:spPr>
        <p:txBody>
          <a:bodyPr/>
          <a:lstStyle/>
          <a:p>
            <a:r>
              <a:rPr lang="zh-CN" altLang="en-US" dirty="0">
                <a:latin typeface="楷体" panose="02010609060101010101" pitchFamily="49" charset="-122"/>
                <a:ea typeface="楷体" panose="02010609060101010101" pitchFamily="49" charset="-122"/>
              </a:rPr>
              <a:t>有序表的二分查找</a:t>
            </a:r>
          </a:p>
        </p:txBody>
      </p:sp>
      <p:sp>
        <p:nvSpPr>
          <p:cNvPr id="3" name="Text Box 4"/>
          <p:cNvSpPr txBox="1">
            <a:spLocks noChangeArrowheads="1"/>
          </p:cNvSpPr>
          <p:nvPr/>
        </p:nvSpPr>
        <p:spPr bwMode="auto">
          <a:xfrm>
            <a:off x="739645" y="1278723"/>
            <a:ext cx="10755670" cy="4433521"/>
          </a:xfrm>
          <a:prstGeom prst="rect">
            <a:avLst/>
          </a:prstGeom>
          <a:noFill/>
          <a:ln>
            <a:noFill/>
          </a:ln>
          <a:effectLst/>
          <a:extLst>
            <a:ext uri="{909E8E84-426E-40DD-AFC4-6F175D3DCCD1}">
              <a14:hiddenFill xmlns:a14="http://schemas.microsoft.com/office/drawing/2010/main">
                <a:solidFill>
                  <a:srgbClr val="CCFFFF"/>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72000" rIns="72000">
            <a:spAutoFit/>
          </a:bodyPr>
          <a:lstStyle/>
          <a:p>
            <a:pPr>
              <a:spcAft>
                <a:spcPct val="20000"/>
              </a:spcAft>
              <a:defRPr/>
            </a:pPr>
            <a:r>
              <a:rPr lang="zh-CN" altLang="en-US" sz="2800" b="1" dirty="0">
                <a:solidFill>
                  <a:schemeClr val="tx1"/>
                </a:solidFill>
                <a:latin typeface="Times New Roman" panose="02020603050405020304" pitchFamily="18" charset="0"/>
                <a:ea typeface="楷体" panose="02010609060101010101" pitchFamily="49" charset="-122"/>
              </a:rPr>
              <a:t>下面</a:t>
            </a:r>
            <a:r>
              <a:rPr lang="en-US" altLang="zh-CN" sz="2800" b="1" dirty="0">
                <a:solidFill>
                  <a:schemeClr val="tx1"/>
                </a:solidFill>
                <a:latin typeface="Times New Roman" panose="02020603050405020304" pitchFamily="18" charset="0"/>
                <a:ea typeface="楷体" panose="02010609060101010101" pitchFamily="49" charset="-122"/>
              </a:rPr>
              <a:t>, </a:t>
            </a:r>
            <a:r>
              <a:rPr lang="zh-CN" altLang="en-US" sz="2800" b="1" dirty="0">
                <a:solidFill>
                  <a:schemeClr val="tx1"/>
                </a:solidFill>
                <a:latin typeface="Times New Roman" panose="02020603050405020304" pitchFamily="18" charset="0"/>
                <a:ea typeface="楷体" panose="02010609060101010101" pitchFamily="49" charset="-122"/>
              </a:rPr>
              <a:t>将集中研究</a:t>
            </a:r>
            <a:r>
              <a:rPr lang="zh-CN" altLang="en-US" sz="2800" b="1" dirty="0">
                <a:solidFill>
                  <a:schemeClr val="accent5">
                    <a:lumMod val="75000"/>
                  </a:schemeClr>
                </a:solidFill>
                <a:latin typeface="Times New Roman" panose="02020603050405020304" pitchFamily="18" charset="0"/>
                <a:ea typeface="楷体" panose="02010609060101010101" pitchFamily="49" charset="-122"/>
              </a:rPr>
              <a:t>一些方法</a:t>
            </a:r>
            <a:r>
              <a:rPr lang="zh-CN" altLang="en-US" sz="2800" b="1" dirty="0">
                <a:solidFill>
                  <a:schemeClr val="tx1"/>
                </a:solidFill>
                <a:latin typeface="Times New Roman" panose="02020603050405020304" pitchFamily="18" charset="0"/>
                <a:ea typeface="楷体" panose="02010609060101010101" pitchFamily="49" charset="-122"/>
              </a:rPr>
              <a:t>，当对表的各项</a:t>
            </a:r>
            <a:r>
              <a:rPr lang="en-US" altLang="zh-CN" sz="2800" b="1" dirty="0">
                <a:solidFill>
                  <a:schemeClr val="tx1"/>
                </a:solidFill>
                <a:latin typeface="Times New Roman" panose="02020603050405020304" pitchFamily="18" charset="0"/>
                <a:ea typeface="楷体" panose="02010609060101010101" pitchFamily="49" charset="-122"/>
              </a:rPr>
              <a:t>(</a:t>
            </a:r>
            <a:r>
              <a:rPr lang="zh-CN" altLang="en-US" sz="2800" b="1" dirty="0">
                <a:solidFill>
                  <a:schemeClr val="tx1"/>
                </a:solidFill>
                <a:latin typeface="Times New Roman" panose="02020603050405020304" pitchFamily="18" charset="0"/>
                <a:ea typeface="楷体" panose="02010609060101010101" pitchFamily="49" charset="-122"/>
              </a:rPr>
              <a:t>记录</a:t>
            </a:r>
            <a:r>
              <a:rPr lang="en-US" altLang="zh-CN" sz="2800" b="1" dirty="0">
                <a:solidFill>
                  <a:schemeClr val="tx1"/>
                </a:solidFill>
                <a:latin typeface="Times New Roman" panose="02020603050405020304" pitchFamily="18" charset="0"/>
                <a:ea typeface="楷体" panose="02010609060101010101" pitchFamily="49" charset="-122"/>
              </a:rPr>
              <a:t>)</a:t>
            </a:r>
            <a:r>
              <a:rPr lang="zh-CN" altLang="en-US" sz="2800" b="1" dirty="0">
                <a:solidFill>
                  <a:schemeClr val="accent5">
                    <a:lumMod val="75000"/>
                  </a:schemeClr>
                </a:solidFill>
                <a:latin typeface="Times New Roman" panose="02020603050405020304" pitchFamily="18" charset="0"/>
                <a:ea typeface="楷体" panose="02010609060101010101" pitchFamily="49" charset="-122"/>
              </a:rPr>
              <a:t>作随机存取时</a:t>
            </a:r>
            <a:r>
              <a:rPr lang="en-US" altLang="zh-CN" sz="2800" b="1" dirty="0">
                <a:solidFill>
                  <a:schemeClr val="tx1"/>
                </a:solidFill>
                <a:latin typeface="Times New Roman" panose="02020603050405020304" pitchFamily="18" charset="0"/>
                <a:ea typeface="楷体" panose="02010609060101010101" pitchFamily="49" charset="-122"/>
              </a:rPr>
              <a:t>(</a:t>
            </a:r>
            <a:r>
              <a:rPr lang="zh-CN" altLang="en-US" sz="2800" b="1" dirty="0">
                <a:solidFill>
                  <a:schemeClr val="tx1"/>
                </a:solidFill>
                <a:latin typeface="Times New Roman" panose="02020603050405020304" pitchFamily="18" charset="0"/>
                <a:ea typeface="楷体" panose="02010609060101010101" pitchFamily="49" charset="-122"/>
              </a:rPr>
              <a:t>面向随机存储器</a:t>
            </a:r>
            <a:r>
              <a:rPr lang="en-US" altLang="zh-CN" sz="2800" b="1" dirty="0">
                <a:solidFill>
                  <a:schemeClr val="tx1"/>
                </a:solidFill>
                <a:latin typeface="Times New Roman" panose="02020603050405020304" pitchFamily="18" charset="0"/>
                <a:ea typeface="楷体" panose="02010609060101010101" pitchFamily="49" charset="-122"/>
              </a:rPr>
              <a:t>)</a:t>
            </a:r>
            <a:r>
              <a:rPr lang="zh-CN" altLang="en-US" sz="2800" b="1" dirty="0">
                <a:solidFill>
                  <a:schemeClr val="tx1"/>
                </a:solidFill>
                <a:latin typeface="Times New Roman" panose="02020603050405020304" pitchFamily="18" charset="0"/>
                <a:ea typeface="楷体" panose="02010609060101010101" pitchFamily="49" charset="-122"/>
              </a:rPr>
              <a:t>，</a:t>
            </a:r>
            <a:r>
              <a:rPr lang="zh-CN" altLang="en-US" sz="2800" b="1" dirty="0">
                <a:solidFill>
                  <a:schemeClr val="accent5">
                    <a:lumMod val="75000"/>
                  </a:schemeClr>
                </a:solidFill>
                <a:latin typeface="Times New Roman" panose="02020603050405020304" pitchFamily="18" charset="0"/>
                <a:ea typeface="楷体" panose="02010609060101010101" pitchFamily="49" charset="-122"/>
              </a:rPr>
              <a:t>它们适于查找其关键词已被整序的表</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baseline="-25000" dirty="0">
                <a:solidFill>
                  <a:schemeClr val="tx1"/>
                </a:solidFill>
                <a:latin typeface="Times New Roman" panose="02020603050405020304" pitchFamily="18" charset="0"/>
                <a:ea typeface="楷体" panose="02010609060101010101" pitchFamily="49" charset="-122"/>
              </a:rPr>
              <a:t>1</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dirty="0">
                <a:solidFill>
                  <a:schemeClr val="tx1"/>
                </a:solidFill>
                <a:latin typeface="Times New Roman" panose="02020603050405020304" pitchFamily="18" charset="0"/>
                <a:ea typeface="楷体" panose="02010609060101010101" pitchFamily="49" charset="-122"/>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baseline="-25000" dirty="0">
                <a:solidFill>
                  <a:schemeClr val="tx1"/>
                </a:solidFill>
                <a:latin typeface="Times New Roman" panose="02020603050405020304" pitchFamily="18" charset="0"/>
                <a:ea typeface="楷体" panose="02010609060101010101" pitchFamily="49" charset="-122"/>
              </a:rPr>
              <a:t>2</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dirty="0">
                <a:solidFill>
                  <a:schemeClr val="tx1"/>
                </a:solidFill>
                <a:latin typeface="Times New Roman" panose="02020603050405020304" pitchFamily="18" charset="0"/>
                <a:ea typeface="楷体" panose="02010609060101010101" pitchFamily="49" charset="-122"/>
                <a:sym typeface="Symbol" pitchFamily="18" charset="2"/>
              </a:rPr>
              <a:t> </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dirty="0">
                <a:solidFill>
                  <a:schemeClr val="tx1"/>
                </a:solidFill>
                <a:latin typeface="Times New Roman" panose="02020603050405020304" pitchFamily="18" charset="0"/>
                <a:ea typeface="楷体" panose="02010609060101010101" pitchFamily="49" charset="-122"/>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i="1" baseline="-25000" dirty="0">
                <a:solidFill>
                  <a:schemeClr val="tx1"/>
                </a:solidFill>
                <a:latin typeface="Times New Roman" panose="02020603050405020304" pitchFamily="18" charset="0"/>
                <a:ea typeface="楷体" panose="02010609060101010101" pitchFamily="49" charset="-122"/>
              </a:rPr>
              <a:t>N</a:t>
            </a:r>
            <a:r>
              <a:rPr lang="en-US" altLang="zh-CN" sz="2800" b="1" dirty="0">
                <a:solidFill>
                  <a:schemeClr val="tx1"/>
                </a:solidFill>
                <a:latin typeface="Times New Roman" panose="02020603050405020304" pitchFamily="18" charset="0"/>
                <a:ea typeface="楷体" panose="02010609060101010101" pitchFamily="49" charset="-122"/>
              </a:rPr>
              <a:t> </a:t>
            </a:r>
          </a:p>
          <a:p>
            <a:pPr>
              <a:lnSpc>
                <a:spcPts val="3300"/>
              </a:lnSpc>
              <a:spcAft>
                <a:spcPts val="0"/>
              </a:spcAft>
              <a:defRPr/>
            </a:pPr>
            <a:r>
              <a:rPr lang="zh-CN" altLang="en-US" sz="2800" b="1" dirty="0">
                <a:solidFill>
                  <a:schemeClr val="tx1"/>
                </a:solidFill>
                <a:latin typeface="Times New Roman" panose="02020603050405020304" pitchFamily="18" charset="0"/>
                <a:ea typeface="楷体" panose="02010609060101010101" pitchFamily="49" charset="-122"/>
              </a:rPr>
              <a:t>在被整序的表中，对 </a:t>
            </a:r>
            <a:r>
              <a:rPr lang="en-US" altLang="zh-CN" sz="2800" b="1" i="1" dirty="0">
                <a:solidFill>
                  <a:schemeClr val="tx1"/>
                </a:solidFill>
                <a:latin typeface="Times New Roman" panose="02020603050405020304" pitchFamily="18" charset="0"/>
                <a:ea typeface="楷体" panose="02010609060101010101" pitchFamily="49" charset="-122"/>
              </a:rPr>
              <a:t>K </a:t>
            </a:r>
            <a:r>
              <a:rPr lang="zh-CN" altLang="en-US" sz="2800" b="1" dirty="0">
                <a:solidFill>
                  <a:schemeClr val="tx1"/>
                </a:solidFill>
                <a:latin typeface="Times New Roman" panose="02020603050405020304" pitchFamily="18" charset="0"/>
                <a:ea typeface="楷体" panose="02010609060101010101" pitchFamily="49" charset="-122"/>
              </a:rPr>
              <a:t>和 </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i="1" baseline="-25000" dirty="0">
                <a:solidFill>
                  <a:schemeClr val="tx1"/>
                </a:solidFill>
                <a:latin typeface="Times New Roman" panose="02020603050405020304" pitchFamily="18" charset="0"/>
                <a:ea typeface="楷体" panose="02010609060101010101" pitchFamily="49" charset="-122"/>
              </a:rPr>
              <a:t> i  </a:t>
            </a:r>
            <a:r>
              <a:rPr lang="zh-CN" altLang="en-US" sz="2800" b="1" dirty="0">
                <a:solidFill>
                  <a:schemeClr val="tx1"/>
                </a:solidFill>
                <a:latin typeface="Times New Roman" panose="02020603050405020304" pitchFamily="18" charset="0"/>
                <a:ea typeface="楷体" panose="02010609060101010101" pitchFamily="49" charset="-122"/>
              </a:rPr>
              <a:t>进行比较之后，有三种情况</a:t>
            </a:r>
            <a:r>
              <a:rPr lang="en-US" altLang="zh-CN" sz="2800" b="1" dirty="0">
                <a:solidFill>
                  <a:schemeClr val="tx1"/>
                </a:solidFill>
                <a:latin typeface="Times New Roman" panose="02020603050405020304" pitchFamily="18" charset="0"/>
                <a:ea typeface="楷体" panose="02010609060101010101" pitchFamily="49" charset="-122"/>
              </a:rPr>
              <a:t>:</a:t>
            </a:r>
            <a:endParaRPr lang="en-US" altLang="zh-CN" sz="2800" b="1" i="1" dirty="0">
              <a:solidFill>
                <a:schemeClr val="tx1"/>
              </a:solidFill>
              <a:latin typeface="Times New Roman" panose="02020603050405020304" pitchFamily="18" charset="0"/>
              <a:ea typeface="楷体" panose="02010609060101010101" pitchFamily="49" charset="-122"/>
            </a:endParaRPr>
          </a:p>
          <a:p>
            <a:pPr>
              <a:lnSpc>
                <a:spcPts val="3300"/>
              </a:lnSpc>
              <a:spcAft>
                <a:spcPts val="0"/>
              </a:spcAft>
              <a:defRPr/>
            </a:pP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dirty="0">
                <a:solidFill>
                  <a:schemeClr val="tx1"/>
                </a:solidFill>
                <a:latin typeface="Times New Roman" panose="02020603050405020304" pitchFamily="18" charset="0"/>
                <a:ea typeface="楷体" panose="02010609060101010101" pitchFamily="49" charset="-122"/>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i="1" baseline="-25000" dirty="0">
                <a:solidFill>
                  <a:schemeClr val="tx1"/>
                </a:solidFill>
                <a:latin typeface="Times New Roman" panose="02020603050405020304" pitchFamily="18" charset="0"/>
                <a:ea typeface="楷体" panose="02010609060101010101" pitchFamily="49" charset="-122"/>
              </a:rPr>
              <a:t>i</a:t>
            </a:r>
            <a:r>
              <a:rPr lang="en-US" altLang="zh-CN" sz="2800" b="1" dirty="0">
                <a:solidFill>
                  <a:schemeClr val="tx1"/>
                </a:solidFill>
                <a:latin typeface="Times New Roman" panose="02020603050405020304" pitchFamily="18" charset="0"/>
                <a:ea typeface="楷体" panose="02010609060101010101" pitchFamily="49" charset="-122"/>
              </a:rPr>
              <a:t> </a:t>
            </a:r>
            <a:r>
              <a:rPr lang="zh-CN" altLang="en-US" sz="2800" b="1" dirty="0">
                <a:solidFill>
                  <a:schemeClr val="tx1"/>
                </a:solidFill>
                <a:latin typeface="Times New Roman" panose="02020603050405020304" pitchFamily="18" charset="0"/>
                <a:ea typeface="楷体" panose="02010609060101010101" pitchFamily="49" charset="-122"/>
              </a:rPr>
              <a:t>，</a:t>
            </a:r>
            <a:r>
              <a:rPr lang="en-US" altLang="zh-CN" sz="2800" b="1" dirty="0">
                <a:solidFill>
                  <a:schemeClr val="tx1"/>
                </a:solidFill>
                <a:latin typeface="Times New Roman" panose="02020603050405020304" pitchFamily="18" charset="0"/>
                <a:ea typeface="楷体" panose="02010609060101010101" pitchFamily="49" charset="-122"/>
              </a:rPr>
              <a:t>[ </a:t>
            </a:r>
            <a:r>
              <a:rPr lang="zh-CN" altLang="en-US" sz="2800" b="1" dirty="0">
                <a:solidFill>
                  <a:schemeClr val="tx1"/>
                </a:solidFill>
                <a:latin typeface="Times New Roman" panose="02020603050405020304" pitchFamily="18" charset="0"/>
                <a:ea typeface="楷体" panose="02010609060101010101" pitchFamily="49" charset="-122"/>
              </a:rPr>
              <a:t>不必再去考虑子表 </a:t>
            </a:r>
            <a:r>
              <a:rPr lang="en-US" altLang="zh-CN" sz="2800" b="1" i="1" dirty="0">
                <a:solidFill>
                  <a:schemeClr val="tx1"/>
                </a:solidFill>
                <a:latin typeface="Times New Roman" panose="02020603050405020304" pitchFamily="18" charset="0"/>
                <a:ea typeface="楷体" panose="02010609060101010101" pitchFamily="49" charset="-122"/>
              </a:rPr>
              <a:t>R</a:t>
            </a:r>
            <a:r>
              <a:rPr lang="en-US" altLang="zh-CN" sz="2800" b="1" i="1" baseline="-25000" dirty="0">
                <a:solidFill>
                  <a:schemeClr val="tx1"/>
                </a:solidFill>
                <a:latin typeface="Times New Roman" panose="02020603050405020304" pitchFamily="18" charset="0"/>
                <a:ea typeface="楷体" panose="02010609060101010101" pitchFamily="49" charset="-122"/>
              </a:rPr>
              <a:t>i </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R</a:t>
            </a:r>
            <a:r>
              <a:rPr lang="en-US" altLang="zh-CN" sz="2800" b="1" i="1" baseline="-25000" dirty="0">
                <a:solidFill>
                  <a:schemeClr val="tx1"/>
                </a:solidFill>
                <a:latin typeface="Times New Roman" panose="02020603050405020304" pitchFamily="18" charset="0"/>
                <a:ea typeface="楷体" panose="02010609060101010101" pitchFamily="49" charset="-122"/>
              </a:rPr>
              <a:t>i</a:t>
            </a:r>
            <a:r>
              <a:rPr lang="en-US" altLang="zh-CN" sz="2800" b="1" baseline="-25000" dirty="0">
                <a:solidFill>
                  <a:schemeClr val="tx1"/>
                </a:solidFill>
                <a:latin typeface="Times New Roman" panose="02020603050405020304" pitchFamily="18" charset="0"/>
                <a:ea typeface="楷体" panose="02010609060101010101" pitchFamily="49" charset="-122"/>
                <a:sym typeface="Symbol" pitchFamily="18" charset="2"/>
              </a:rPr>
              <a:t></a:t>
            </a:r>
            <a:r>
              <a:rPr lang="en-US" altLang="zh-CN" sz="2800" b="1" baseline="-25000" dirty="0">
                <a:solidFill>
                  <a:schemeClr val="tx1"/>
                </a:solidFill>
                <a:latin typeface="Times New Roman" panose="02020603050405020304" pitchFamily="18" charset="0"/>
                <a:ea typeface="楷体" panose="02010609060101010101" pitchFamily="49" charset="-122"/>
              </a:rPr>
              <a:t>1 </a:t>
            </a:r>
            <a:r>
              <a:rPr lang="en-US" altLang="zh-CN" sz="2800" b="1" dirty="0">
                <a:solidFill>
                  <a:schemeClr val="tx1"/>
                </a:solidFill>
                <a:latin typeface="Times New Roman" panose="02020603050405020304" pitchFamily="18" charset="0"/>
                <a:ea typeface="楷体" panose="02010609060101010101" pitchFamily="49" charset="-122"/>
              </a:rPr>
              <a:t>, … , </a:t>
            </a:r>
            <a:r>
              <a:rPr lang="en-US" altLang="zh-CN" sz="2800" b="1" i="1" dirty="0">
                <a:solidFill>
                  <a:schemeClr val="tx1"/>
                </a:solidFill>
                <a:latin typeface="Times New Roman" panose="02020603050405020304" pitchFamily="18" charset="0"/>
                <a:ea typeface="楷体" panose="02010609060101010101" pitchFamily="49" charset="-122"/>
              </a:rPr>
              <a:t>R</a:t>
            </a:r>
            <a:r>
              <a:rPr lang="en-US" altLang="zh-CN" sz="2800" b="1" i="1" baseline="-25000" dirty="0">
                <a:solidFill>
                  <a:schemeClr val="tx1"/>
                </a:solidFill>
                <a:latin typeface="Times New Roman" panose="02020603050405020304" pitchFamily="18" charset="0"/>
                <a:ea typeface="楷体" panose="02010609060101010101" pitchFamily="49" charset="-122"/>
              </a:rPr>
              <a:t>N</a:t>
            </a:r>
            <a:r>
              <a:rPr lang="en-US" altLang="zh-CN" sz="2800" b="1" dirty="0">
                <a:solidFill>
                  <a:schemeClr val="tx1"/>
                </a:solidFill>
                <a:latin typeface="Times New Roman" panose="02020603050405020304" pitchFamily="18" charset="0"/>
                <a:ea typeface="楷体" panose="02010609060101010101" pitchFamily="49" charset="-122"/>
              </a:rPr>
              <a:t> ]</a:t>
            </a:r>
            <a:endParaRPr lang="en-US" altLang="zh-CN" sz="2800" b="1" i="1" dirty="0">
              <a:solidFill>
                <a:schemeClr val="tx1"/>
              </a:solidFill>
              <a:latin typeface="Times New Roman" panose="02020603050405020304" pitchFamily="18" charset="0"/>
              <a:ea typeface="楷体" panose="02010609060101010101" pitchFamily="49" charset="-122"/>
            </a:endParaRPr>
          </a:p>
          <a:p>
            <a:pPr>
              <a:lnSpc>
                <a:spcPts val="3300"/>
              </a:lnSpc>
              <a:spcAft>
                <a:spcPts val="0"/>
              </a:spcAft>
              <a:defRPr/>
            </a:pP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dirty="0">
                <a:solidFill>
                  <a:schemeClr val="tx1"/>
                </a:solidFill>
                <a:latin typeface="Times New Roman" panose="02020603050405020304" pitchFamily="18" charset="0"/>
                <a:ea typeface="楷体" panose="02010609060101010101" pitchFamily="49" charset="-122"/>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i="1" baseline="-25000" dirty="0">
                <a:solidFill>
                  <a:schemeClr val="tx1"/>
                </a:solidFill>
                <a:latin typeface="Times New Roman" panose="02020603050405020304" pitchFamily="18" charset="0"/>
                <a:ea typeface="楷体" panose="02010609060101010101" pitchFamily="49" charset="-122"/>
              </a:rPr>
              <a:t>i</a:t>
            </a:r>
            <a:r>
              <a:rPr lang="en-US" altLang="zh-CN" sz="2800" b="1" dirty="0">
                <a:solidFill>
                  <a:schemeClr val="tx1"/>
                </a:solidFill>
                <a:latin typeface="Times New Roman" panose="02020603050405020304" pitchFamily="18" charset="0"/>
                <a:ea typeface="楷体" panose="02010609060101010101" pitchFamily="49" charset="-122"/>
              </a:rPr>
              <a:t> </a:t>
            </a:r>
            <a:r>
              <a:rPr lang="zh-CN" altLang="en-US" sz="2800" b="1" dirty="0">
                <a:solidFill>
                  <a:schemeClr val="tx1"/>
                </a:solidFill>
                <a:latin typeface="Times New Roman" panose="02020603050405020304" pitchFamily="18" charset="0"/>
                <a:ea typeface="楷体" panose="02010609060101010101" pitchFamily="49" charset="-122"/>
              </a:rPr>
              <a:t>，</a:t>
            </a:r>
            <a:r>
              <a:rPr lang="en-US" altLang="zh-CN" sz="2800" b="1" dirty="0">
                <a:solidFill>
                  <a:schemeClr val="tx1"/>
                </a:solidFill>
                <a:latin typeface="Times New Roman" panose="02020603050405020304" pitchFamily="18" charset="0"/>
                <a:ea typeface="楷体" panose="02010609060101010101" pitchFamily="49" charset="-122"/>
              </a:rPr>
              <a:t>[ </a:t>
            </a:r>
            <a:r>
              <a:rPr lang="zh-CN" altLang="en-US" sz="2800" b="1" dirty="0">
                <a:solidFill>
                  <a:schemeClr val="tx1"/>
                </a:solidFill>
                <a:latin typeface="Times New Roman" panose="02020603050405020304" pitchFamily="18" charset="0"/>
                <a:ea typeface="楷体" panose="02010609060101010101" pitchFamily="49" charset="-122"/>
              </a:rPr>
              <a:t>查找成功结束 </a:t>
            </a:r>
            <a:r>
              <a:rPr lang="en-US" altLang="zh-CN" sz="2800" b="1" dirty="0">
                <a:solidFill>
                  <a:schemeClr val="tx1"/>
                </a:solidFill>
                <a:latin typeface="Times New Roman" panose="02020603050405020304" pitchFamily="18" charset="0"/>
                <a:ea typeface="楷体" panose="02010609060101010101" pitchFamily="49" charset="-122"/>
              </a:rPr>
              <a:t>]</a:t>
            </a:r>
            <a:endParaRPr lang="en-US" altLang="zh-CN" sz="2800" b="1" i="1" dirty="0">
              <a:solidFill>
                <a:schemeClr val="tx1"/>
              </a:solidFill>
              <a:latin typeface="Times New Roman" panose="02020603050405020304" pitchFamily="18" charset="0"/>
              <a:ea typeface="楷体" panose="02010609060101010101" pitchFamily="49" charset="-122"/>
            </a:endParaRPr>
          </a:p>
          <a:p>
            <a:pPr>
              <a:lnSpc>
                <a:spcPts val="3300"/>
              </a:lnSpc>
              <a:spcAft>
                <a:spcPts val="0"/>
              </a:spcAft>
              <a:defRPr/>
            </a:pP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dirty="0">
                <a:solidFill>
                  <a:schemeClr val="tx1"/>
                </a:solidFill>
                <a:latin typeface="Times New Roman" panose="02020603050405020304" pitchFamily="18" charset="0"/>
                <a:ea typeface="楷体" panose="02010609060101010101" pitchFamily="49" charset="-122"/>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i="1" baseline="-25000" dirty="0">
                <a:solidFill>
                  <a:schemeClr val="tx1"/>
                </a:solidFill>
                <a:latin typeface="Times New Roman" panose="02020603050405020304" pitchFamily="18" charset="0"/>
                <a:ea typeface="楷体" panose="02010609060101010101" pitchFamily="49" charset="-122"/>
              </a:rPr>
              <a:t>i </a:t>
            </a:r>
            <a:r>
              <a:rPr lang="zh-CN" altLang="en-US" sz="2800" b="1" dirty="0">
                <a:solidFill>
                  <a:schemeClr val="tx1"/>
                </a:solidFill>
                <a:latin typeface="Times New Roman" panose="02020603050405020304" pitchFamily="18" charset="0"/>
                <a:ea typeface="楷体" panose="02010609060101010101" pitchFamily="49" charset="-122"/>
              </a:rPr>
              <a:t>，</a:t>
            </a:r>
            <a:r>
              <a:rPr lang="en-US" altLang="zh-CN" sz="2800" b="1" dirty="0">
                <a:solidFill>
                  <a:schemeClr val="tx1"/>
                </a:solidFill>
                <a:latin typeface="Times New Roman" panose="02020603050405020304" pitchFamily="18" charset="0"/>
                <a:ea typeface="楷体" panose="02010609060101010101" pitchFamily="49" charset="-122"/>
              </a:rPr>
              <a:t>[ </a:t>
            </a:r>
            <a:r>
              <a:rPr lang="zh-CN" altLang="en-US" sz="2800" b="1" dirty="0">
                <a:solidFill>
                  <a:schemeClr val="tx1"/>
                </a:solidFill>
                <a:latin typeface="Times New Roman" panose="02020603050405020304" pitchFamily="18" charset="0"/>
                <a:ea typeface="楷体" panose="02010609060101010101" pitchFamily="49" charset="-122"/>
              </a:rPr>
              <a:t>不必再去考虑子表 </a:t>
            </a:r>
            <a:r>
              <a:rPr lang="en-US" altLang="zh-CN" sz="2800" b="1" i="1" dirty="0">
                <a:solidFill>
                  <a:schemeClr val="tx1"/>
                </a:solidFill>
                <a:latin typeface="Times New Roman" panose="02020603050405020304" pitchFamily="18" charset="0"/>
                <a:ea typeface="楷体" panose="02010609060101010101" pitchFamily="49" charset="-122"/>
              </a:rPr>
              <a:t>R</a:t>
            </a:r>
            <a:r>
              <a:rPr lang="en-US" altLang="zh-CN" sz="2800" b="1" baseline="-25000" dirty="0">
                <a:solidFill>
                  <a:schemeClr val="tx1"/>
                </a:solidFill>
                <a:latin typeface="Times New Roman" panose="02020603050405020304" pitchFamily="18" charset="0"/>
                <a:ea typeface="楷体" panose="02010609060101010101" pitchFamily="49" charset="-122"/>
              </a:rPr>
              <a:t>1 </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R</a:t>
            </a:r>
            <a:r>
              <a:rPr lang="en-US" altLang="zh-CN" sz="2800" b="1" baseline="-25000" dirty="0">
                <a:solidFill>
                  <a:schemeClr val="tx1"/>
                </a:solidFill>
                <a:latin typeface="Times New Roman" panose="02020603050405020304" pitchFamily="18" charset="0"/>
                <a:ea typeface="楷体" panose="02010609060101010101" pitchFamily="49" charset="-122"/>
              </a:rPr>
              <a:t>2 </a:t>
            </a:r>
            <a:r>
              <a:rPr lang="en-US" altLang="zh-CN" sz="2800" b="1" dirty="0">
                <a:solidFill>
                  <a:schemeClr val="tx1"/>
                </a:solidFill>
                <a:latin typeface="Times New Roman" panose="02020603050405020304" pitchFamily="18" charset="0"/>
                <a:ea typeface="楷体" panose="02010609060101010101" pitchFamily="49" charset="-122"/>
              </a:rPr>
              <a:t>, … , </a:t>
            </a:r>
            <a:r>
              <a:rPr lang="en-US" altLang="zh-CN" sz="2800" b="1" i="1" dirty="0">
                <a:solidFill>
                  <a:schemeClr val="tx1"/>
                </a:solidFill>
                <a:latin typeface="Times New Roman" panose="02020603050405020304" pitchFamily="18" charset="0"/>
                <a:ea typeface="楷体" panose="02010609060101010101" pitchFamily="49" charset="-122"/>
              </a:rPr>
              <a:t>R</a:t>
            </a:r>
            <a:r>
              <a:rPr lang="en-US" altLang="zh-CN" sz="2800" b="1" i="1" baseline="-25000" dirty="0">
                <a:solidFill>
                  <a:schemeClr val="tx1"/>
                </a:solidFill>
                <a:latin typeface="Times New Roman" panose="02020603050405020304" pitchFamily="18" charset="0"/>
                <a:ea typeface="楷体" panose="02010609060101010101" pitchFamily="49" charset="-122"/>
              </a:rPr>
              <a:t> i </a:t>
            </a:r>
            <a:r>
              <a:rPr lang="en-US" altLang="zh-CN" sz="2800" b="1" dirty="0">
                <a:solidFill>
                  <a:schemeClr val="tx1"/>
                </a:solidFill>
                <a:latin typeface="Times New Roman" panose="02020603050405020304" pitchFamily="18" charset="0"/>
                <a:ea typeface="楷体" panose="02010609060101010101" pitchFamily="49" charset="-122"/>
              </a:rPr>
              <a:t>]</a:t>
            </a:r>
          </a:p>
          <a:p>
            <a:pPr>
              <a:lnSpc>
                <a:spcPts val="3300"/>
              </a:lnSpc>
              <a:spcAft>
                <a:spcPts val="0"/>
              </a:spcAft>
              <a:defRPr/>
            </a:pPr>
            <a:r>
              <a:rPr lang="zh-CN" altLang="en-US" sz="2800" b="1" dirty="0">
                <a:solidFill>
                  <a:schemeClr val="tx1"/>
                </a:solidFill>
                <a:latin typeface="Times New Roman" panose="02020603050405020304" pitchFamily="18" charset="0"/>
                <a:ea typeface="楷体" panose="02010609060101010101" pitchFamily="49" charset="-122"/>
              </a:rPr>
              <a:t>除非</a:t>
            </a:r>
            <a:r>
              <a:rPr lang="zh-CN" altLang="en-US" sz="2800" b="1" i="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i </a:t>
            </a:r>
            <a:r>
              <a:rPr lang="zh-CN" altLang="en-US" sz="2800" b="1" dirty="0">
                <a:solidFill>
                  <a:schemeClr val="tx1"/>
                </a:solidFill>
                <a:latin typeface="Times New Roman" panose="02020603050405020304" pitchFamily="18" charset="0"/>
                <a:ea typeface="楷体" panose="02010609060101010101" pitchFamily="49" charset="-122"/>
              </a:rPr>
              <a:t>靠近表之末尾，这三种情况均获实质性进展</a:t>
            </a:r>
            <a:r>
              <a:rPr lang="en-US" altLang="zh-CN" sz="2800" b="1" dirty="0">
                <a:solidFill>
                  <a:schemeClr val="tx1"/>
                </a:solidFill>
                <a:latin typeface="Times New Roman" panose="02020603050405020304" pitchFamily="18" charset="0"/>
                <a:ea typeface="楷体" panose="02010609060101010101" pitchFamily="49" charset="-122"/>
              </a:rPr>
              <a:t>.</a:t>
            </a:r>
          </a:p>
          <a:p>
            <a:pPr>
              <a:lnSpc>
                <a:spcPts val="3300"/>
              </a:lnSpc>
              <a:spcAft>
                <a:spcPts val="0"/>
              </a:spcAft>
              <a:defRPr/>
            </a:pPr>
            <a:r>
              <a:rPr lang="zh-CN" altLang="en-US" sz="2800" b="1" u="sng" dirty="0">
                <a:solidFill>
                  <a:schemeClr val="accent2">
                    <a:lumMod val="75000"/>
                  </a:schemeClr>
                </a:solidFill>
                <a:latin typeface="Times New Roman" panose="02020603050405020304" pitchFamily="18" charset="0"/>
                <a:ea typeface="楷体" panose="02010609060101010101" pitchFamily="49" charset="-122"/>
              </a:rPr>
              <a:t>使用确定 </a:t>
            </a:r>
            <a:r>
              <a:rPr lang="en-US" altLang="zh-CN" sz="2800" b="1" i="1" u="sng" dirty="0">
                <a:solidFill>
                  <a:schemeClr val="accent2">
                    <a:lumMod val="75000"/>
                  </a:schemeClr>
                </a:solidFill>
                <a:latin typeface="Times New Roman" panose="02020603050405020304" pitchFamily="18" charset="0"/>
                <a:ea typeface="楷体" panose="02010609060101010101" pitchFamily="49" charset="-122"/>
              </a:rPr>
              <a:t>i  </a:t>
            </a:r>
            <a:r>
              <a:rPr lang="zh-CN" altLang="en-US" sz="2800" b="1" u="sng" dirty="0">
                <a:solidFill>
                  <a:schemeClr val="accent2">
                    <a:lumMod val="75000"/>
                  </a:schemeClr>
                </a:solidFill>
                <a:latin typeface="Times New Roman" panose="02020603050405020304" pitchFamily="18" charset="0"/>
                <a:ea typeface="楷体" panose="02010609060101010101" pitchFamily="49" charset="-122"/>
              </a:rPr>
              <a:t>的不同规则</a:t>
            </a:r>
            <a:r>
              <a:rPr lang="zh-CN" altLang="en-US" sz="2800" b="1" dirty="0">
                <a:solidFill>
                  <a:schemeClr val="tx1"/>
                </a:solidFill>
                <a:latin typeface="Times New Roman" panose="02020603050405020304" pitchFamily="18" charset="0"/>
                <a:ea typeface="楷体" panose="02010609060101010101" pitchFamily="49" charset="-122"/>
              </a:rPr>
              <a:t>，可得到不同的二分查找方法：对半查找、一致对半查找、斐波那契查找和插值查找等</a:t>
            </a:r>
            <a:r>
              <a:rPr lang="zh-CN" altLang="en-US" sz="2800" dirty="0">
                <a:solidFill>
                  <a:schemeClr val="tx1"/>
                </a:solidFill>
                <a:latin typeface="Times New Roman" panose="02020603050405020304" pitchFamily="18" charset="0"/>
                <a:ea typeface="楷体" panose="02010609060101010101" pitchFamily="49" charset="-122"/>
              </a:rPr>
              <a:t>。</a:t>
            </a:r>
          </a:p>
        </p:txBody>
      </p:sp>
    </p:spTree>
    <p:extLst>
      <p:ext uri="{BB962C8B-B14F-4D97-AF65-F5344CB8AC3E}">
        <p14:creationId xmlns:p14="http://schemas.microsoft.com/office/powerpoint/2010/main" val="28566359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6063761" cy="605909"/>
          </a:xfrm>
        </p:spPr>
        <p:txBody>
          <a:bodyPr/>
          <a:lstStyle/>
          <a:p>
            <a:r>
              <a:rPr lang="zh-CN" altLang="en-US" dirty="0">
                <a:latin typeface="楷体" panose="02010609060101010101" pitchFamily="49" charset="-122"/>
                <a:ea typeface="楷体" panose="02010609060101010101" pitchFamily="49" charset="-122"/>
              </a:rPr>
              <a:t>对半查找</a:t>
            </a:r>
            <a:r>
              <a:rPr lang="en-US" altLang="zh-CN" dirty="0">
                <a:latin typeface="楷体" panose="02010609060101010101" pitchFamily="49" charset="-122"/>
                <a:ea typeface="楷体" panose="02010609060101010101" pitchFamily="49" charset="-122"/>
              </a:rPr>
              <a:t>(Binary Search)</a:t>
            </a:r>
            <a:r>
              <a:rPr lang="zh-CN" altLang="en-US" dirty="0">
                <a:latin typeface="楷体" panose="02010609060101010101" pitchFamily="49" charset="-122"/>
                <a:ea typeface="楷体" panose="02010609060101010101" pitchFamily="49" charset="-122"/>
              </a:rPr>
              <a:t>基本思想</a:t>
            </a:r>
          </a:p>
        </p:txBody>
      </p:sp>
      <p:sp>
        <p:nvSpPr>
          <p:cNvPr id="3" name="Rectangle 2"/>
          <p:cNvSpPr txBox="1">
            <a:spLocks noChangeArrowheads="1"/>
          </p:cNvSpPr>
          <p:nvPr/>
        </p:nvSpPr>
        <p:spPr>
          <a:xfrm>
            <a:off x="504252" y="930085"/>
            <a:ext cx="11687748" cy="11792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ts val="4500"/>
              </a:lnSpc>
              <a:spcBef>
                <a:spcPct val="0"/>
              </a:spcBef>
              <a:buFont typeface="Wingdings" panose="05000000000000000000" pitchFamily="2" charset="2"/>
              <a:buNone/>
              <a:defRPr/>
            </a:pPr>
            <a:r>
              <a:rPr lang="en-US" altLang="zh-CN" sz="3000" b="1" i="1" dirty="0">
                <a:latin typeface="Times New Roman" panose="02020603050405020304" pitchFamily="18" charset="0"/>
                <a:ea typeface="楷体" panose="02010609060101010101" pitchFamily="49" charset="-122"/>
              </a:rPr>
              <a:t>K</a:t>
            </a:r>
            <a:r>
              <a:rPr lang="zh-CN" altLang="en-US" sz="3000" b="1" dirty="0">
                <a:latin typeface="Times New Roman" panose="02020603050405020304" pitchFamily="18" charset="0"/>
                <a:ea typeface="楷体" panose="02010609060101010101" pitchFamily="49" charset="-122"/>
              </a:rPr>
              <a:t>与待查表的中间记录的关键词 </a:t>
            </a:r>
            <a:r>
              <a:rPr lang="en-US" altLang="zh-CN" sz="3000" b="1" i="1" dirty="0" err="1">
                <a:latin typeface="Times New Roman" panose="02020603050405020304" pitchFamily="18" charset="0"/>
                <a:ea typeface="楷体" panose="02010609060101010101" pitchFamily="49" charset="-122"/>
              </a:rPr>
              <a:t>K</a:t>
            </a:r>
            <a:r>
              <a:rPr lang="en-US" altLang="zh-CN" sz="3600" b="1" baseline="-25000" dirty="0" err="1">
                <a:latin typeface="Times New Roman" panose="02020603050405020304" pitchFamily="18" charset="0"/>
                <a:ea typeface="楷体" panose="02010609060101010101" pitchFamily="49" charset="-122"/>
                <a:sym typeface="Symbol" pitchFamily="18" charset="2"/>
              </a:rPr>
              <a:t></a:t>
            </a:r>
            <a:r>
              <a:rPr lang="en-US" altLang="zh-CN" sz="3600" b="1" i="1" baseline="-25000" dirty="0" err="1">
                <a:latin typeface="Times New Roman" panose="02020603050405020304" pitchFamily="18" charset="0"/>
                <a:ea typeface="楷体" panose="02010609060101010101" pitchFamily="49" charset="-122"/>
              </a:rPr>
              <a:t>n</a:t>
            </a:r>
            <a:r>
              <a:rPr lang="en-US" altLang="zh-CN" sz="3600" b="1" baseline="-25000" dirty="0">
                <a:latin typeface="Times New Roman" panose="02020603050405020304" pitchFamily="18" charset="0"/>
                <a:ea typeface="楷体" panose="02010609060101010101" pitchFamily="49" charset="-122"/>
              </a:rPr>
              <a:t>/2</a:t>
            </a:r>
            <a:r>
              <a:rPr lang="en-US" altLang="zh-CN" sz="3600" b="1" baseline="-25000" dirty="0">
                <a:latin typeface="Times New Roman" panose="02020603050405020304" pitchFamily="18" charset="0"/>
                <a:ea typeface="楷体" panose="02010609060101010101" pitchFamily="49" charset="-122"/>
                <a:sym typeface="Symbol" pitchFamily="18" charset="2"/>
              </a:rPr>
              <a:t></a:t>
            </a:r>
            <a:r>
              <a:rPr lang="zh-CN" altLang="en-US" sz="3000" b="1" dirty="0">
                <a:latin typeface="Times New Roman" panose="02020603050405020304" pitchFamily="18" charset="0"/>
                <a:ea typeface="楷体" panose="02010609060101010101" pitchFamily="49" charset="-122"/>
              </a:rPr>
              <a:t>比较，其结果有三：</a:t>
            </a:r>
            <a:endParaRPr lang="en-US" altLang="zh-CN" sz="3000" b="1" dirty="0">
              <a:latin typeface="Times New Roman" panose="02020603050405020304" pitchFamily="18" charset="0"/>
              <a:ea typeface="楷体" panose="02010609060101010101" pitchFamily="49" charset="-122"/>
            </a:endParaRPr>
          </a:p>
          <a:p>
            <a:pPr marL="0" indent="0" algn="just">
              <a:lnSpc>
                <a:spcPts val="4500"/>
              </a:lnSpc>
              <a:spcBef>
                <a:spcPct val="0"/>
              </a:spcBef>
              <a:buFont typeface="Wingdings" panose="05000000000000000000" pitchFamily="2" charset="2"/>
              <a:buNone/>
              <a:defRPr/>
            </a:pPr>
            <a:r>
              <a:rPr lang="zh-CN" altLang="en-US" sz="3000" b="1" dirty="0">
                <a:latin typeface="Times New Roman" panose="02020603050405020304" pitchFamily="18" charset="0"/>
                <a:ea typeface="楷体" panose="02010609060101010101" pitchFamily="49" charset="-122"/>
              </a:rPr>
              <a:t> </a:t>
            </a:r>
            <a:r>
              <a:rPr lang="en-US" altLang="en-US" sz="3000" b="1" dirty="0">
                <a:solidFill>
                  <a:schemeClr val="accent2">
                    <a:lumMod val="75000"/>
                  </a:schemeClr>
                </a:solidFill>
                <a:latin typeface="Times New Roman" panose="02020603050405020304" pitchFamily="18" charset="0"/>
                <a:ea typeface="楷体" panose="02010609060101010101" pitchFamily="49" charset="-122"/>
              </a:rPr>
              <a:t>①</a:t>
            </a:r>
            <a:r>
              <a:rPr lang="en-US" altLang="zh-CN" sz="3000" b="1" i="1" dirty="0">
                <a:latin typeface="Times New Roman" panose="02020603050405020304" pitchFamily="18" charset="0"/>
                <a:ea typeface="楷体" panose="02010609060101010101" pitchFamily="49" charset="-122"/>
              </a:rPr>
              <a:t>K</a:t>
            </a:r>
            <a:r>
              <a:rPr lang="zh-CN" altLang="en-US" sz="3000" b="1" dirty="0">
                <a:latin typeface="Times New Roman" panose="02020603050405020304" pitchFamily="18" charset="0"/>
                <a:ea typeface="楷体" panose="02010609060101010101" pitchFamily="49" charset="-122"/>
              </a:rPr>
              <a:t>＜</a:t>
            </a:r>
            <a:r>
              <a:rPr lang="en-US" altLang="zh-CN" sz="3000" b="1" i="1" dirty="0" err="1">
                <a:latin typeface="Times New Roman" panose="02020603050405020304" pitchFamily="18" charset="0"/>
                <a:ea typeface="楷体" panose="02010609060101010101" pitchFamily="49" charset="-122"/>
              </a:rPr>
              <a:t>K</a:t>
            </a:r>
            <a:r>
              <a:rPr lang="en-US" altLang="zh-CN" sz="3600" b="1" baseline="-25000" dirty="0" err="1">
                <a:latin typeface="Times New Roman" panose="02020603050405020304" pitchFamily="18" charset="0"/>
                <a:ea typeface="楷体" panose="02010609060101010101" pitchFamily="49" charset="-122"/>
                <a:sym typeface="Symbol" pitchFamily="18" charset="2"/>
              </a:rPr>
              <a:t></a:t>
            </a:r>
            <a:r>
              <a:rPr lang="en-US" altLang="zh-CN" sz="3600" b="1" i="1" baseline="-25000" dirty="0" err="1">
                <a:latin typeface="Times New Roman" panose="02020603050405020304" pitchFamily="18" charset="0"/>
                <a:ea typeface="楷体" panose="02010609060101010101" pitchFamily="49" charset="-122"/>
              </a:rPr>
              <a:t>n</a:t>
            </a:r>
            <a:r>
              <a:rPr lang="en-US" altLang="zh-CN" sz="3600" b="1" baseline="-25000" dirty="0">
                <a:latin typeface="Times New Roman" panose="02020603050405020304" pitchFamily="18" charset="0"/>
                <a:ea typeface="楷体" panose="02010609060101010101" pitchFamily="49" charset="-122"/>
              </a:rPr>
              <a:t>/2</a:t>
            </a:r>
            <a:r>
              <a:rPr lang="en-US" altLang="zh-CN" sz="3600" b="1" baseline="-25000" dirty="0">
                <a:latin typeface="Times New Roman" panose="02020603050405020304" pitchFamily="18" charset="0"/>
                <a:ea typeface="楷体" panose="02010609060101010101" pitchFamily="49" charset="-122"/>
                <a:sym typeface="Symbol" pitchFamily="18" charset="2"/>
              </a:rPr>
              <a:t></a:t>
            </a:r>
            <a:r>
              <a:rPr lang="en-US" altLang="zh-CN" sz="3600" b="1" dirty="0">
                <a:latin typeface="Times New Roman" panose="02020603050405020304" pitchFamily="18" charset="0"/>
                <a:ea typeface="楷体" panose="02010609060101010101" pitchFamily="49" charset="-122"/>
              </a:rPr>
              <a:t> </a:t>
            </a:r>
            <a:r>
              <a:rPr lang="zh-CN" altLang="en-US" sz="3000" b="1" dirty="0">
                <a:latin typeface="Times New Roman" panose="02020603050405020304" pitchFamily="18" charset="0"/>
                <a:ea typeface="楷体" panose="02010609060101010101" pitchFamily="49" charset="-122"/>
              </a:rPr>
              <a:t>，</a:t>
            </a:r>
            <a:r>
              <a:rPr lang="en-US" altLang="en-US" sz="3000" b="1" dirty="0">
                <a:solidFill>
                  <a:srgbClr val="FF0000"/>
                </a:solidFill>
                <a:latin typeface="Times New Roman" panose="02020603050405020304" pitchFamily="18" charset="0"/>
                <a:ea typeface="楷体" panose="02010609060101010101" pitchFamily="49" charset="-122"/>
              </a:rPr>
              <a:t>②</a:t>
            </a:r>
            <a:r>
              <a:rPr lang="en-US" altLang="zh-CN" sz="3000" b="1" i="1" dirty="0">
                <a:latin typeface="Times New Roman" panose="02020603050405020304" pitchFamily="18" charset="0"/>
                <a:ea typeface="楷体" panose="02010609060101010101" pitchFamily="49" charset="-122"/>
              </a:rPr>
              <a:t>K</a:t>
            </a:r>
            <a:r>
              <a:rPr lang="en-US" altLang="zh-CN" sz="3000" b="1" dirty="0">
                <a:latin typeface="Times New Roman" panose="02020603050405020304" pitchFamily="18" charset="0"/>
                <a:ea typeface="楷体" panose="02010609060101010101" pitchFamily="49" charset="-122"/>
              </a:rPr>
              <a:t>= </a:t>
            </a:r>
            <a:r>
              <a:rPr lang="en-US" altLang="zh-CN" sz="3000" b="1" i="1" dirty="0" err="1">
                <a:latin typeface="Times New Roman" panose="02020603050405020304" pitchFamily="18" charset="0"/>
                <a:ea typeface="楷体" panose="02010609060101010101" pitchFamily="49" charset="-122"/>
              </a:rPr>
              <a:t>K</a:t>
            </a:r>
            <a:r>
              <a:rPr lang="en-US" altLang="zh-CN" sz="3600" b="1" baseline="-25000" dirty="0" err="1">
                <a:latin typeface="Times New Roman" panose="02020603050405020304" pitchFamily="18" charset="0"/>
                <a:ea typeface="楷体" panose="02010609060101010101" pitchFamily="49" charset="-122"/>
                <a:sym typeface="Symbol" pitchFamily="18" charset="2"/>
              </a:rPr>
              <a:t></a:t>
            </a:r>
            <a:r>
              <a:rPr lang="en-US" altLang="zh-CN" sz="3600" b="1" i="1" baseline="-25000" dirty="0" err="1">
                <a:latin typeface="Times New Roman" panose="02020603050405020304" pitchFamily="18" charset="0"/>
                <a:ea typeface="楷体" panose="02010609060101010101" pitchFamily="49" charset="-122"/>
              </a:rPr>
              <a:t>n</a:t>
            </a:r>
            <a:r>
              <a:rPr lang="en-US" altLang="zh-CN" sz="3600" b="1" baseline="-25000" dirty="0">
                <a:latin typeface="Times New Roman" panose="02020603050405020304" pitchFamily="18" charset="0"/>
                <a:ea typeface="楷体" panose="02010609060101010101" pitchFamily="49" charset="-122"/>
              </a:rPr>
              <a:t>/2</a:t>
            </a:r>
            <a:r>
              <a:rPr lang="en-US" altLang="zh-CN" sz="3600" b="1" baseline="-25000" dirty="0">
                <a:latin typeface="Times New Roman" panose="02020603050405020304" pitchFamily="18" charset="0"/>
                <a:ea typeface="楷体" panose="02010609060101010101" pitchFamily="49" charset="-122"/>
                <a:sym typeface="Symbol" pitchFamily="18" charset="2"/>
              </a:rPr>
              <a:t></a:t>
            </a:r>
            <a:r>
              <a:rPr lang="en-US" altLang="zh-CN" sz="3600" b="1" dirty="0">
                <a:latin typeface="Times New Roman" panose="02020603050405020304" pitchFamily="18" charset="0"/>
                <a:ea typeface="楷体" panose="02010609060101010101" pitchFamily="49" charset="-122"/>
              </a:rPr>
              <a:t> </a:t>
            </a:r>
            <a:r>
              <a:rPr lang="zh-CN" altLang="en-US" sz="3000" b="1" dirty="0">
                <a:latin typeface="Times New Roman" panose="02020603050405020304" pitchFamily="18" charset="0"/>
                <a:ea typeface="楷体" panose="02010609060101010101" pitchFamily="49" charset="-122"/>
              </a:rPr>
              <a:t>，</a:t>
            </a:r>
            <a:r>
              <a:rPr lang="en-US" altLang="en-US" sz="3000" b="1" dirty="0">
                <a:solidFill>
                  <a:schemeClr val="accent2">
                    <a:lumMod val="75000"/>
                  </a:schemeClr>
                </a:solidFill>
                <a:latin typeface="Times New Roman" panose="02020603050405020304" pitchFamily="18" charset="0"/>
                <a:ea typeface="楷体" panose="02010609060101010101" pitchFamily="49" charset="-122"/>
              </a:rPr>
              <a:t>③</a:t>
            </a:r>
            <a:r>
              <a:rPr lang="en-US" altLang="zh-CN" sz="3000" b="1" i="1" dirty="0">
                <a:latin typeface="Times New Roman" panose="02020603050405020304" pitchFamily="18" charset="0"/>
                <a:ea typeface="楷体" panose="02010609060101010101" pitchFamily="49" charset="-122"/>
              </a:rPr>
              <a:t>K</a:t>
            </a:r>
            <a:r>
              <a:rPr lang="zh-CN" altLang="en-US" sz="3000" b="1" dirty="0">
                <a:latin typeface="Times New Roman" panose="02020603050405020304" pitchFamily="18" charset="0"/>
                <a:ea typeface="楷体" panose="02010609060101010101" pitchFamily="49" charset="-122"/>
              </a:rPr>
              <a:t>＞</a:t>
            </a:r>
            <a:r>
              <a:rPr lang="en-US" altLang="zh-CN" sz="3000" b="1" i="1" dirty="0" err="1">
                <a:latin typeface="Times New Roman" panose="02020603050405020304" pitchFamily="18" charset="0"/>
                <a:ea typeface="楷体" panose="02010609060101010101" pitchFamily="49" charset="-122"/>
              </a:rPr>
              <a:t>K</a:t>
            </a:r>
            <a:r>
              <a:rPr lang="en-US" altLang="zh-CN" sz="3600" b="1" baseline="-25000" dirty="0" err="1">
                <a:latin typeface="Times New Roman" panose="02020603050405020304" pitchFamily="18" charset="0"/>
                <a:ea typeface="楷体" panose="02010609060101010101" pitchFamily="49" charset="-122"/>
                <a:sym typeface="Symbol" pitchFamily="18" charset="2"/>
              </a:rPr>
              <a:t></a:t>
            </a:r>
            <a:r>
              <a:rPr lang="en-US" altLang="zh-CN" sz="3600" b="1" i="1" baseline="-25000" dirty="0" err="1">
                <a:latin typeface="Times New Roman" panose="02020603050405020304" pitchFamily="18" charset="0"/>
                <a:ea typeface="楷体" panose="02010609060101010101" pitchFamily="49" charset="-122"/>
              </a:rPr>
              <a:t>n</a:t>
            </a:r>
            <a:r>
              <a:rPr lang="en-US" altLang="zh-CN" sz="3600" b="1" baseline="-25000" dirty="0">
                <a:latin typeface="Times New Roman" panose="02020603050405020304" pitchFamily="18" charset="0"/>
                <a:ea typeface="楷体" panose="02010609060101010101" pitchFamily="49" charset="-122"/>
              </a:rPr>
              <a:t>/2</a:t>
            </a:r>
            <a:r>
              <a:rPr lang="en-US" altLang="zh-CN" sz="3600" b="1" baseline="-25000" dirty="0">
                <a:latin typeface="Times New Roman" panose="02020603050405020304" pitchFamily="18" charset="0"/>
                <a:ea typeface="楷体" panose="02010609060101010101" pitchFamily="49" charset="-122"/>
                <a:sym typeface="Symbol" pitchFamily="18" charset="2"/>
              </a:rPr>
              <a:t></a:t>
            </a:r>
            <a:r>
              <a:rPr lang="en-US" altLang="zh-CN" sz="3600" dirty="0">
                <a:latin typeface="Times New Roman" panose="02020603050405020304" pitchFamily="18" charset="0"/>
                <a:ea typeface="楷体" panose="02010609060101010101" pitchFamily="49" charset="-122"/>
              </a:rPr>
              <a:t> </a:t>
            </a:r>
            <a:endParaRPr lang="zh-CN" altLang="en-US" sz="3600" dirty="0">
              <a:latin typeface="Times New Roman" panose="02020603050405020304" pitchFamily="18" charset="0"/>
              <a:ea typeface="楷体" panose="02010609060101010101" pitchFamily="49" charset="-122"/>
            </a:endParaRPr>
          </a:p>
        </p:txBody>
      </p:sp>
      <p:sp>
        <p:nvSpPr>
          <p:cNvPr id="4" name="Text Box 3"/>
          <p:cNvSpPr txBox="1">
            <a:spLocks noChangeArrowheads="1"/>
          </p:cNvSpPr>
          <p:nvPr/>
        </p:nvSpPr>
        <p:spPr bwMode="auto">
          <a:xfrm>
            <a:off x="368300" y="2179638"/>
            <a:ext cx="11422647" cy="3747180"/>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ts val="3900"/>
              </a:lnSpc>
              <a:defRPr/>
            </a:pP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由情况 </a:t>
            </a:r>
            <a:r>
              <a:rPr lang="en-US" altLang="en-US" sz="2900" b="1" dirty="0">
                <a:solidFill>
                  <a:schemeClr val="accent2">
                    <a:lumMod val="75000"/>
                  </a:schemeClr>
                </a:solidFill>
                <a:effectLst>
                  <a:outerShdw blurRad="38100" dist="38100" dir="2700000" algn="tl">
                    <a:srgbClr val="000000"/>
                  </a:outerShdw>
                </a:effectLst>
                <a:latin typeface="Times New Roman" panose="02020603050405020304" pitchFamily="18" charset="0"/>
                <a:ea typeface="楷体" panose="02010609060101010101" pitchFamily="49" charset="-122"/>
              </a:rPr>
              <a:t>①</a:t>
            </a:r>
            <a:r>
              <a:rPr lang="en-US" altLang="zh-CN" sz="2900" b="1" dirty="0">
                <a:solidFill>
                  <a:srgbClr val="FFFF00"/>
                </a:solidFill>
                <a:effectLst>
                  <a:outerShdw blurRad="38100" dist="38100" dir="2700000" algn="tl">
                    <a:srgbClr val="000000"/>
                  </a:outerShdw>
                </a:effectLst>
                <a:latin typeface="Times New Roman" panose="02020603050405020304" pitchFamily="18" charset="0"/>
                <a:ea typeface="楷体" panose="02010609060101010101" pitchFamily="49" charset="-122"/>
              </a:rPr>
              <a:t> </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和</a:t>
            </a:r>
            <a:r>
              <a:rPr lang="en-US" altLang="zh-CN" sz="2900" b="1" dirty="0">
                <a:solidFill>
                  <a:srgbClr val="FFFF00"/>
                </a:solidFill>
                <a:effectLst>
                  <a:outerShdw blurRad="38100" dist="38100" dir="2700000" algn="tl">
                    <a:srgbClr val="000000"/>
                  </a:outerShdw>
                </a:effectLst>
                <a:latin typeface="Times New Roman" panose="02020603050405020304" pitchFamily="18" charset="0"/>
                <a:ea typeface="楷体" panose="02010609060101010101" pitchFamily="49" charset="-122"/>
              </a:rPr>
              <a:t> </a:t>
            </a:r>
            <a:r>
              <a:rPr lang="en-US" altLang="en-US" sz="2900" b="1" dirty="0">
                <a:solidFill>
                  <a:schemeClr val="accent2">
                    <a:lumMod val="75000"/>
                  </a:schemeClr>
                </a:solidFill>
                <a:effectLst>
                  <a:outerShdw blurRad="38100" dist="38100" dir="2700000" algn="tl">
                    <a:srgbClr val="000000"/>
                  </a:outerShdw>
                </a:effectLst>
                <a:latin typeface="Times New Roman" panose="02020603050405020304" pitchFamily="18" charset="0"/>
                <a:ea typeface="楷体" panose="02010609060101010101" pitchFamily="49" charset="-122"/>
              </a:rPr>
              <a:t>③</a:t>
            </a:r>
            <a:r>
              <a:rPr lang="en-US" altLang="zh-CN" sz="2900" b="1" dirty="0">
                <a:solidFill>
                  <a:schemeClr val="accent2">
                    <a:lumMod val="75000"/>
                  </a:schemeClr>
                </a:solidFill>
                <a:effectLst>
                  <a:outerShdw blurRad="38100" dist="38100" dir="2700000" algn="tl">
                    <a:srgbClr val="000000"/>
                  </a:outerShdw>
                </a:effectLst>
                <a:latin typeface="Times New Roman" panose="02020603050405020304" pitchFamily="18" charset="0"/>
                <a:ea typeface="楷体" panose="02010609060101010101" pitchFamily="49" charset="-122"/>
              </a:rPr>
              <a:t> </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能确定下一次应到表的哪一半中去查找</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 </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即查找范围被缩小一半，由情况 </a:t>
            </a:r>
            <a:r>
              <a:rPr lang="en-US" altLang="en-US" sz="2900" b="1" dirty="0">
                <a:solidFill>
                  <a:srgbClr val="FF0000"/>
                </a:solidFill>
                <a:effectLst>
                  <a:outerShdw blurRad="38100" dist="38100" dir="2700000" algn="tl">
                    <a:srgbClr val="000000"/>
                  </a:outerShdw>
                </a:effectLst>
                <a:latin typeface="Times New Roman" panose="02020603050405020304" pitchFamily="18" charset="0"/>
                <a:ea typeface="楷体" panose="02010609060101010101" pitchFamily="49" charset="-122"/>
              </a:rPr>
              <a:t>②</a:t>
            </a:r>
            <a:r>
              <a:rPr lang="en-US" altLang="zh-CN" sz="2900" b="1" dirty="0">
                <a:solidFill>
                  <a:srgbClr val="FF0000"/>
                </a:solidFill>
                <a:effectLst>
                  <a:outerShdw blurRad="38100" dist="38100" dir="2700000" algn="tl">
                    <a:srgbClr val="000000"/>
                  </a:outerShdw>
                </a:effectLst>
                <a:latin typeface="Times New Roman" panose="02020603050405020304" pitchFamily="18" charset="0"/>
                <a:ea typeface="楷体" panose="02010609060101010101" pitchFamily="49" charset="-122"/>
              </a:rPr>
              <a:t> </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知查找成功结束</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 </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并对被确定的那一半重复上述过程，直至找到所查记录或确定该记录不在表中</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en-US" altLang="zh-CN" sz="2900"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 </a:t>
            </a:r>
            <a:endParaRPr lang="en-US" altLang="zh-CN" sz="2900" b="1" dirty="0">
              <a:solidFill>
                <a:srgbClr val="000099"/>
              </a:solidFill>
              <a:effectLst>
                <a:outerShdw blurRad="38100" dist="38100" dir="2700000" algn="tl">
                  <a:srgbClr val="000000"/>
                </a:outerShdw>
              </a:effectLst>
              <a:latin typeface="Times New Roman" panose="02020603050405020304" pitchFamily="18" charset="0"/>
              <a:ea typeface="楷体" panose="02010609060101010101" pitchFamily="49" charset="-122"/>
            </a:endParaRPr>
          </a:p>
          <a:p>
            <a:pPr algn="just">
              <a:lnSpc>
                <a:spcPts val="3900"/>
              </a:lnSpc>
              <a:spcBef>
                <a:spcPts val="1200"/>
              </a:spcBef>
              <a:defRPr/>
            </a:pP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例</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假定有序表 </a:t>
            </a:r>
            <a:r>
              <a:rPr lang="en-US" altLang="zh-CN" sz="2900" b="1" i="1" dirty="0">
                <a:solidFill>
                  <a:schemeClr val="tx1"/>
                </a:solidFill>
                <a:latin typeface="Times New Roman" panose="02020603050405020304" pitchFamily="18" charset="0"/>
                <a:ea typeface="楷体" panose="02010609060101010101" pitchFamily="49" charset="-122"/>
              </a:rPr>
              <a:t>A</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 </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中</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10 </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个元素的关键词为：</a:t>
            </a:r>
          </a:p>
          <a:p>
            <a:pPr algn="just">
              <a:lnSpc>
                <a:spcPts val="3900"/>
              </a:lnSpc>
              <a:defRPr/>
            </a:pP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   12</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23</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26</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37</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54</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60</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68</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75</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82</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96</a:t>
            </a:r>
          </a:p>
          <a:p>
            <a:pPr>
              <a:lnSpc>
                <a:spcPts val="3900"/>
              </a:lnSpc>
              <a:defRPr/>
            </a:pP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当给定值为 </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96 </a:t>
            </a:r>
            <a:r>
              <a:rPr lang="zh-CN" altLang="en-US"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时进行对半查找</a:t>
            </a:r>
            <a:r>
              <a:rPr lang="en-US" altLang="zh-CN" sz="2900" b="1" dirty="0">
                <a:solidFill>
                  <a:schemeClr val="tx1"/>
                </a:solidFill>
                <a:effectLst>
                  <a:outerShdw blurRad="38100" dist="38100" dir="2700000" algn="tl">
                    <a:srgbClr val="000000"/>
                  </a:outerShdw>
                </a:effectLst>
                <a:latin typeface="Times New Roman" panose="02020603050405020304" pitchFamily="18" charset="0"/>
                <a:ea typeface="楷体" panose="02010609060101010101" pitchFamily="49" charset="-122"/>
              </a:rPr>
              <a:t>. </a:t>
            </a:r>
            <a:r>
              <a:rPr lang="zh-CN" altLang="en-US"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rPr>
              <a:t>若</a:t>
            </a:r>
            <a:r>
              <a:rPr lang="en-US" altLang="zh-CN" sz="2900" b="1" i="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rPr>
              <a:t>s </a:t>
            </a:r>
            <a:r>
              <a:rPr lang="en-US" altLang="zh-CN" sz="2900" b="1" dirty="0">
                <a:solidFill>
                  <a:srgbClr val="00B0F0"/>
                </a:solidFill>
                <a:latin typeface="Times New Roman" panose="02020603050405020304" pitchFamily="18" charset="0"/>
                <a:ea typeface="楷体" panose="02010609060101010101" pitchFamily="49" charset="-122"/>
              </a:rPr>
              <a:t>, </a:t>
            </a:r>
            <a:r>
              <a:rPr lang="en-US" altLang="zh-CN"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rPr>
              <a:t>e</a:t>
            </a:r>
            <a:r>
              <a:rPr lang="zh-CN" altLang="en-US"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rPr>
              <a:t>分别为待查表的左右边界</a:t>
            </a:r>
            <a:r>
              <a:rPr lang="en-US" altLang="zh-CN"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rPr>
              <a:t>, </a:t>
            </a:r>
            <a:r>
              <a:rPr lang="zh-CN" altLang="en-US"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rPr>
              <a:t>则表的近似中点为 </a:t>
            </a:r>
            <a:r>
              <a:rPr lang="zh-CN" altLang="en-US"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sym typeface="Symbol"/>
              </a:rPr>
              <a:t></a:t>
            </a:r>
            <a:r>
              <a:rPr lang="en-US" altLang="zh-CN"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cs typeface="Times New Roman" pitchFamily="18" charset="0"/>
                <a:sym typeface="Symbol"/>
              </a:rPr>
              <a:t>(</a:t>
            </a:r>
            <a:r>
              <a:rPr lang="en-US" altLang="zh-CN" sz="2900" b="1" i="1" dirty="0">
                <a:solidFill>
                  <a:srgbClr val="00B0F0"/>
                </a:solidFill>
                <a:latin typeface="Times New Roman" panose="02020603050405020304" pitchFamily="18" charset="0"/>
                <a:ea typeface="楷体" panose="02010609060101010101" pitchFamily="49" charset="-122"/>
                <a:cs typeface="Times New Roman" pitchFamily="18" charset="0"/>
                <a:sym typeface="Symbol"/>
              </a:rPr>
              <a:t>s</a:t>
            </a:r>
            <a:r>
              <a:rPr lang="en-US" altLang="zh-CN"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cs typeface="Times New Roman" pitchFamily="18" charset="0"/>
                <a:sym typeface="Symbol"/>
              </a:rPr>
              <a:t></a:t>
            </a:r>
            <a:r>
              <a:rPr lang="en-US" altLang="zh-CN" sz="2900" b="1" i="1" dirty="0">
                <a:solidFill>
                  <a:srgbClr val="00B0F0"/>
                </a:solidFill>
                <a:latin typeface="Times New Roman" panose="02020603050405020304" pitchFamily="18" charset="0"/>
                <a:ea typeface="楷体" panose="02010609060101010101" pitchFamily="49" charset="-122"/>
                <a:cs typeface="Times New Roman" pitchFamily="18" charset="0"/>
                <a:sym typeface="Symbol"/>
              </a:rPr>
              <a:t>e</a:t>
            </a:r>
            <a:r>
              <a:rPr lang="en-US" altLang="zh-CN"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cs typeface="Times New Roman" pitchFamily="18" charset="0"/>
                <a:sym typeface="Symbol"/>
              </a:rPr>
              <a:t>)</a:t>
            </a:r>
            <a:r>
              <a:rPr lang="en-US" altLang="zh-CN"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sym typeface="Symbol"/>
              </a:rPr>
              <a:t>/2</a:t>
            </a:r>
            <a:r>
              <a:rPr lang="zh-CN" altLang="en-US"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sym typeface="Symbol"/>
              </a:rPr>
              <a:t></a:t>
            </a:r>
            <a:r>
              <a:rPr lang="en-US" altLang="zh-CN"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rPr>
              <a:t>.</a:t>
            </a:r>
            <a:endParaRPr lang="zh-CN" altLang="en-US" sz="2900" b="1" dirty="0">
              <a:solidFill>
                <a:srgbClr val="00B0F0"/>
              </a:solidFill>
              <a:effectLst>
                <a:outerShdw blurRad="38100" dist="38100" dir="2700000" algn="tl">
                  <a:srgbClr val="000000"/>
                </a:outerShdw>
              </a:effectLst>
              <a:latin typeface="Times New Roman" panose="02020603050405020304" pitchFamily="18" charset="0"/>
              <a:ea typeface="楷体" panose="02010609060101010101" pitchFamily="49" charset="-122"/>
            </a:endParaRPr>
          </a:p>
        </p:txBody>
      </p:sp>
    </p:spTree>
    <p:extLst>
      <p:ext uri="{BB962C8B-B14F-4D97-AF65-F5344CB8AC3E}">
        <p14:creationId xmlns:p14="http://schemas.microsoft.com/office/powerpoint/2010/main" val="2008961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 calcmode="lin" valueType="num">
                                      <p:cBhvr additive="base">
                                        <p:cTn id="17"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4">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anim calcmode="lin" valueType="num">
                                      <p:cBhvr additive="base">
                                        <p:cTn id="21"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endParaRPr>
          </a:p>
        </p:txBody>
      </p:sp>
      <p:sp>
        <p:nvSpPr>
          <p:cNvPr id="3" name="Rectangle 2"/>
          <p:cNvSpPr txBox="1">
            <a:spLocks noChangeArrowheads="1"/>
          </p:cNvSpPr>
          <p:nvPr/>
        </p:nvSpPr>
        <p:spPr>
          <a:xfrm>
            <a:off x="1779336" y="368125"/>
            <a:ext cx="8353425" cy="468312"/>
          </a:xfrm>
          <a:prstGeom prst="rect">
            <a:avLst/>
          </a:prstGeom>
        </p:spPr>
        <p:txBody>
          <a:bodyPr lIns="0" tIns="0" rIns="0" bIns="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09600" indent="-609600" algn="ctr">
              <a:spcBef>
                <a:spcPct val="30000"/>
              </a:spcBef>
              <a:spcAft>
                <a:spcPct val="30000"/>
              </a:spcAft>
              <a:buFont typeface="Wingdings" panose="05000000000000000000" pitchFamily="2" charset="2"/>
              <a:buNone/>
              <a:defRPr/>
            </a:pPr>
            <a:r>
              <a:rPr lang="zh-CN" altLang="en-US" sz="2700" b="1" dirty="0">
                <a:effectLst>
                  <a:outerShdw blurRad="38100" dist="38100" dir="2700000" algn="tl">
                    <a:srgbClr val="000000">
                      <a:alpha val="43137"/>
                    </a:srgbClr>
                  </a:outerShdw>
                </a:effectLst>
                <a:latin typeface="Times New Roman" pitchFamily="18" charset="0"/>
                <a:ea typeface="楷体" panose="02010609060101010101" pitchFamily="49" charset="-122"/>
              </a:rPr>
              <a:t>例：查找 </a:t>
            </a:r>
            <a:r>
              <a:rPr lang="en-US" altLang="zh-CN" sz="2700" b="1" i="1" dirty="0">
                <a:solidFill>
                  <a:srgbClr val="00B050"/>
                </a:solidFill>
                <a:effectLst>
                  <a:outerShdw blurRad="38100" dist="38100" dir="2700000" algn="tl">
                    <a:srgbClr val="000000">
                      <a:alpha val="43137"/>
                    </a:srgbClr>
                  </a:outerShdw>
                </a:effectLst>
                <a:latin typeface="Times New Roman" pitchFamily="18" charset="0"/>
                <a:ea typeface="楷体" panose="02010609060101010101" pitchFamily="49" charset="-122"/>
              </a:rPr>
              <a:t>K</a:t>
            </a:r>
            <a:r>
              <a:rPr lang="en-US" altLang="zh-CN" sz="2700" b="1" dirty="0">
                <a:solidFill>
                  <a:srgbClr val="00B050"/>
                </a:solidFill>
                <a:effectLst>
                  <a:outerShdw blurRad="38100" dist="38100" dir="2700000" algn="tl">
                    <a:srgbClr val="000000">
                      <a:alpha val="43137"/>
                    </a:srgbClr>
                  </a:outerShdw>
                </a:effectLst>
                <a:latin typeface="Times New Roman" pitchFamily="18" charset="0"/>
                <a:ea typeface="楷体" panose="02010609060101010101" pitchFamily="49" charset="-122"/>
                <a:sym typeface="Symbol"/>
              </a:rPr>
              <a:t></a:t>
            </a:r>
            <a:r>
              <a:rPr lang="en-US" altLang="zh-CN" sz="2700" b="1" dirty="0">
                <a:solidFill>
                  <a:srgbClr val="00B050"/>
                </a:solidFill>
                <a:effectLst>
                  <a:outerShdw blurRad="38100" dist="38100" dir="2700000" algn="tl">
                    <a:srgbClr val="000000">
                      <a:alpha val="43137"/>
                    </a:srgbClr>
                  </a:outerShdw>
                </a:effectLst>
                <a:latin typeface="Times New Roman" pitchFamily="18" charset="0"/>
                <a:ea typeface="楷体" panose="02010609060101010101" pitchFamily="49" charset="-122"/>
              </a:rPr>
              <a:t>96 </a:t>
            </a:r>
            <a:r>
              <a:rPr lang="zh-CN" altLang="en-US" sz="2700" b="1" dirty="0">
                <a:effectLst>
                  <a:outerShdw blurRad="38100" dist="38100" dir="2700000" algn="tl">
                    <a:srgbClr val="000000">
                      <a:alpha val="43137"/>
                    </a:srgbClr>
                  </a:outerShdw>
                </a:effectLst>
                <a:latin typeface="Times New Roman" pitchFamily="18" charset="0"/>
                <a:ea typeface="楷体" panose="02010609060101010101" pitchFamily="49" charset="-122"/>
              </a:rPr>
              <a:t>时二</a:t>
            </a:r>
            <a:r>
              <a:rPr lang="zh-CN" altLang="en-US" sz="2700" b="1"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分查找过程</a:t>
            </a:r>
            <a:r>
              <a:rPr lang="en-US" altLang="zh-CN" sz="2700" b="1"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(4</a:t>
            </a:r>
            <a:r>
              <a:rPr lang="zh-CN" altLang="en-US" sz="2700" b="1" dirty="0">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次比较成功）</a:t>
            </a:r>
            <a:endParaRPr lang="zh-CN" altLang="en-US" sz="2700" b="1" dirty="0">
              <a:solidFill>
                <a:srgbClr val="993366"/>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endParaRPr>
          </a:p>
        </p:txBody>
      </p:sp>
      <p:sp>
        <p:nvSpPr>
          <p:cNvPr id="5" name="Text Box 5"/>
          <p:cNvSpPr txBox="1">
            <a:spLocks noChangeArrowheads="1"/>
          </p:cNvSpPr>
          <p:nvPr/>
        </p:nvSpPr>
        <p:spPr bwMode="auto">
          <a:xfrm>
            <a:off x="1969835" y="901771"/>
            <a:ext cx="79724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buClr>
                <a:schemeClr val="tx2"/>
              </a:buClr>
              <a:buFont typeface="Wingdings" panose="05000000000000000000" pitchFamily="2" charset="2"/>
              <a:buNone/>
            </a:pPr>
            <a:r>
              <a:rPr kumimoji="1" lang="zh-CN" altLang="en-US"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1    2    3    4    5    6    7    8    9   10</a:t>
            </a:r>
          </a:p>
        </p:txBody>
      </p:sp>
      <p:sp>
        <p:nvSpPr>
          <p:cNvPr id="6" name="Text Box 6"/>
          <p:cNvSpPr txBox="1">
            <a:spLocks noChangeArrowheads="1"/>
          </p:cNvSpPr>
          <p:nvPr/>
        </p:nvSpPr>
        <p:spPr bwMode="auto">
          <a:xfrm>
            <a:off x="2060322" y="1336745"/>
            <a:ext cx="788193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12   23   26   37   54   60   68   75   82   96</a:t>
            </a:r>
          </a:p>
        </p:txBody>
      </p:sp>
      <p:sp>
        <p:nvSpPr>
          <p:cNvPr id="7" name="Text Box 15"/>
          <p:cNvSpPr txBox="1">
            <a:spLocks noChangeArrowheads="1"/>
          </p:cNvSpPr>
          <p:nvPr/>
        </p:nvSpPr>
        <p:spPr bwMode="auto">
          <a:xfrm>
            <a:off x="2058735" y="2213044"/>
            <a:ext cx="7812087" cy="4001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12   23   26   37   </a:t>
            </a:r>
            <a:r>
              <a:rPr kumimoji="1" lang="en-US" altLang="zh-CN" sz="26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54</a:t>
            </a: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60   68   75   82   96</a:t>
            </a:r>
          </a:p>
        </p:txBody>
      </p:sp>
      <p:grpSp>
        <p:nvGrpSpPr>
          <p:cNvPr id="8" name="Group 65"/>
          <p:cNvGrpSpPr>
            <a:grpSpLocks/>
          </p:cNvGrpSpPr>
          <p:nvPr/>
        </p:nvGrpSpPr>
        <p:grpSpPr bwMode="auto">
          <a:xfrm>
            <a:off x="2241297" y="2589281"/>
            <a:ext cx="592138" cy="412749"/>
            <a:chOff x="884" y="1638"/>
            <a:chExt cx="373" cy="260"/>
          </a:xfrm>
        </p:grpSpPr>
        <p:sp>
          <p:nvSpPr>
            <p:cNvPr id="48" name="Text Box 18"/>
            <p:cNvSpPr txBox="1">
              <a:spLocks noChangeArrowheads="1"/>
            </p:cNvSpPr>
            <p:nvPr/>
          </p:nvSpPr>
          <p:spPr bwMode="auto">
            <a:xfrm>
              <a:off x="939" y="1704"/>
              <a:ext cx="318"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s</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1</a:t>
              </a:r>
            </a:p>
          </p:txBody>
        </p:sp>
        <p:sp>
          <p:nvSpPr>
            <p:cNvPr id="49" name="Line 17"/>
            <p:cNvSpPr>
              <a:spLocks noChangeShapeType="1"/>
            </p:cNvSpPr>
            <p:nvPr/>
          </p:nvSpPr>
          <p:spPr bwMode="auto">
            <a:xfrm flipV="1">
              <a:off x="884" y="1638"/>
              <a:ext cx="1" cy="240"/>
            </a:xfrm>
            <a:prstGeom prst="line">
              <a:avLst/>
            </a:prstGeom>
            <a:noFill/>
            <a:ln w="38100" cap="sq">
              <a:solidFill>
                <a:schemeClr val="accent6"/>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sp>
        <p:nvSpPr>
          <p:cNvPr id="9" name="Text Box 26"/>
          <p:cNvSpPr txBox="1">
            <a:spLocks noChangeArrowheads="1"/>
          </p:cNvSpPr>
          <p:nvPr/>
        </p:nvSpPr>
        <p:spPr bwMode="auto">
          <a:xfrm>
            <a:off x="2074610" y="3065530"/>
            <a:ext cx="7702550" cy="4001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12   23   26   37   54   60   68   </a:t>
            </a:r>
            <a:r>
              <a:rPr kumimoji="1" lang="en-US" altLang="zh-CN" sz="26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75</a:t>
            </a: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82   96</a:t>
            </a:r>
          </a:p>
        </p:txBody>
      </p:sp>
      <p:sp>
        <p:nvSpPr>
          <p:cNvPr id="10" name="Text Box 37"/>
          <p:cNvSpPr txBox="1">
            <a:spLocks noChangeArrowheads="1"/>
          </p:cNvSpPr>
          <p:nvPr/>
        </p:nvSpPr>
        <p:spPr bwMode="auto">
          <a:xfrm>
            <a:off x="2060322" y="5138802"/>
            <a:ext cx="7702550" cy="4001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12   23   26   37   54   60   68   75   82   </a:t>
            </a:r>
            <a:r>
              <a:rPr kumimoji="1" lang="en-US" altLang="zh-CN" sz="26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96</a:t>
            </a:r>
          </a:p>
        </p:txBody>
      </p:sp>
      <p:sp>
        <p:nvSpPr>
          <p:cNvPr id="11" name="Text Box 45"/>
          <p:cNvSpPr txBox="1">
            <a:spLocks noChangeArrowheads="1"/>
          </p:cNvSpPr>
          <p:nvPr/>
        </p:nvSpPr>
        <p:spPr bwMode="auto">
          <a:xfrm>
            <a:off x="2060322" y="3906904"/>
            <a:ext cx="7739063" cy="4001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12   23   26   37   54   60   68   75   </a:t>
            </a:r>
            <a:r>
              <a:rPr kumimoji="1" lang="en-US" altLang="zh-CN" sz="26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82</a:t>
            </a: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96</a:t>
            </a:r>
          </a:p>
        </p:txBody>
      </p:sp>
      <p:grpSp>
        <p:nvGrpSpPr>
          <p:cNvPr id="12" name="Group 69"/>
          <p:cNvGrpSpPr>
            <a:grpSpLocks/>
          </p:cNvGrpSpPr>
          <p:nvPr/>
        </p:nvGrpSpPr>
        <p:grpSpPr bwMode="auto">
          <a:xfrm>
            <a:off x="9146922" y="2552769"/>
            <a:ext cx="723900" cy="393699"/>
            <a:chOff x="750" y="3881"/>
            <a:chExt cx="456" cy="248"/>
          </a:xfrm>
        </p:grpSpPr>
        <p:sp>
          <p:nvSpPr>
            <p:cNvPr id="46" name="Text Box 63"/>
            <p:cNvSpPr txBox="1">
              <a:spLocks noChangeArrowheads="1"/>
            </p:cNvSpPr>
            <p:nvPr/>
          </p:nvSpPr>
          <p:spPr bwMode="auto">
            <a:xfrm>
              <a:off x="793" y="3935"/>
              <a:ext cx="413"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e</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10</a:t>
              </a:r>
            </a:p>
          </p:txBody>
        </p:sp>
        <p:sp>
          <p:nvSpPr>
            <p:cNvPr id="47" name="Line 64"/>
            <p:cNvSpPr>
              <a:spLocks noChangeShapeType="1"/>
            </p:cNvSpPr>
            <p:nvPr/>
          </p:nvSpPr>
          <p:spPr bwMode="auto">
            <a:xfrm flipV="1">
              <a:off x="750" y="3881"/>
              <a:ext cx="1" cy="240"/>
            </a:xfrm>
            <a:prstGeom prst="line">
              <a:avLst/>
            </a:prstGeom>
            <a:noFill/>
            <a:ln w="38100" cap="sq">
              <a:solidFill>
                <a:schemeClr val="accent6"/>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grpSp>
        <p:nvGrpSpPr>
          <p:cNvPr id="13" name="Group 68"/>
          <p:cNvGrpSpPr>
            <a:grpSpLocks/>
          </p:cNvGrpSpPr>
          <p:nvPr/>
        </p:nvGrpSpPr>
        <p:grpSpPr bwMode="auto">
          <a:xfrm>
            <a:off x="5309935" y="2584519"/>
            <a:ext cx="635000" cy="431799"/>
            <a:chOff x="2494" y="1658"/>
            <a:chExt cx="400" cy="272"/>
          </a:xfrm>
        </p:grpSpPr>
        <p:sp>
          <p:nvSpPr>
            <p:cNvPr id="44" name="Text Box 66"/>
            <p:cNvSpPr txBox="1">
              <a:spLocks noChangeArrowheads="1"/>
            </p:cNvSpPr>
            <p:nvPr/>
          </p:nvSpPr>
          <p:spPr bwMode="auto">
            <a:xfrm>
              <a:off x="2549" y="1736"/>
              <a:ext cx="345"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i</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5</a:t>
              </a:r>
            </a:p>
          </p:txBody>
        </p:sp>
        <p:sp>
          <p:nvSpPr>
            <p:cNvPr id="45" name="Line 67"/>
            <p:cNvSpPr>
              <a:spLocks noChangeShapeType="1"/>
            </p:cNvSpPr>
            <p:nvPr/>
          </p:nvSpPr>
          <p:spPr bwMode="auto">
            <a:xfrm flipV="1">
              <a:off x="2494" y="1658"/>
              <a:ext cx="1" cy="240"/>
            </a:xfrm>
            <a:prstGeom prst="line">
              <a:avLst/>
            </a:prstGeom>
            <a:noFill/>
            <a:ln w="38100" cap="sq">
              <a:solidFill>
                <a:srgbClr val="FF0000"/>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grpSp>
        <p:nvGrpSpPr>
          <p:cNvPr id="14" name="Group 76"/>
          <p:cNvGrpSpPr>
            <a:grpSpLocks/>
          </p:cNvGrpSpPr>
          <p:nvPr/>
        </p:nvGrpSpPr>
        <p:grpSpPr bwMode="auto">
          <a:xfrm>
            <a:off x="9135806" y="1649482"/>
            <a:ext cx="806449" cy="422274"/>
            <a:chOff x="4929" y="1044"/>
            <a:chExt cx="508" cy="266"/>
          </a:xfrm>
        </p:grpSpPr>
        <p:sp>
          <p:nvSpPr>
            <p:cNvPr id="42" name="Text Box 71"/>
            <p:cNvSpPr txBox="1">
              <a:spLocks noChangeArrowheads="1"/>
            </p:cNvSpPr>
            <p:nvPr/>
          </p:nvSpPr>
          <p:spPr bwMode="auto">
            <a:xfrm>
              <a:off x="4975" y="1116"/>
              <a:ext cx="462"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e</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10</a:t>
              </a:r>
            </a:p>
          </p:txBody>
        </p:sp>
        <p:sp>
          <p:nvSpPr>
            <p:cNvPr id="43" name="Line 72"/>
            <p:cNvSpPr>
              <a:spLocks noChangeShapeType="1"/>
            </p:cNvSpPr>
            <p:nvPr/>
          </p:nvSpPr>
          <p:spPr bwMode="auto">
            <a:xfrm flipV="1">
              <a:off x="4929" y="1044"/>
              <a:ext cx="1" cy="240"/>
            </a:xfrm>
            <a:prstGeom prst="line">
              <a:avLst/>
            </a:prstGeom>
            <a:noFill/>
            <a:ln w="38100" cap="sq">
              <a:solidFill>
                <a:schemeClr val="accent6"/>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grpSp>
        <p:nvGrpSpPr>
          <p:cNvPr id="15" name="Group 75"/>
          <p:cNvGrpSpPr>
            <a:grpSpLocks/>
          </p:cNvGrpSpPr>
          <p:nvPr/>
        </p:nvGrpSpPr>
        <p:grpSpPr bwMode="auto">
          <a:xfrm>
            <a:off x="2225422" y="1689172"/>
            <a:ext cx="573088" cy="433387"/>
            <a:chOff x="546" y="1069"/>
            <a:chExt cx="361" cy="273"/>
          </a:xfrm>
        </p:grpSpPr>
        <p:sp>
          <p:nvSpPr>
            <p:cNvPr id="40" name="Text Box 73"/>
            <p:cNvSpPr txBox="1">
              <a:spLocks noChangeArrowheads="1"/>
            </p:cNvSpPr>
            <p:nvPr/>
          </p:nvSpPr>
          <p:spPr bwMode="auto">
            <a:xfrm>
              <a:off x="579" y="1148"/>
              <a:ext cx="328"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s</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1</a:t>
              </a:r>
            </a:p>
          </p:txBody>
        </p:sp>
        <p:sp>
          <p:nvSpPr>
            <p:cNvPr id="41" name="Line 74"/>
            <p:cNvSpPr>
              <a:spLocks noChangeShapeType="1"/>
            </p:cNvSpPr>
            <p:nvPr/>
          </p:nvSpPr>
          <p:spPr bwMode="auto">
            <a:xfrm flipV="1">
              <a:off x="546" y="1069"/>
              <a:ext cx="1" cy="240"/>
            </a:xfrm>
            <a:prstGeom prst="line">
              <a:avLst/>
            </a:prstGeom>
            <a:noFill/>
            <a:ln w="38100" cap="sq">
              <a:solidFill>
                <a:schemeClr val="accent6"/>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grpSp>
        <p:nvGrpSpPr>
          <p:cNvPr id="16" name="Group 101"/>
          <p:cNvGrpSpPr>
            <a:grpSpLocks/>
          </p:cNvGrpSpPr>
          <p:nvPr/>
        </p:nvGrpSpPr>
        <p:grpSpPr bwMode="auto">
          <a:xfrm>
            <a:off x="9146922" y="5459476"/>
            <a:ext cx="684213" cy="384174"/>
            <a:chOff x="4946" y="3379"/>
            <a:chExt cx="431" cy="242"/>
          </a:xfrm>
        </p:grpSpPr>
        <p:sp>
          <p:nvSpPr>
            <p:cNvPr id="38" name="Text Box 78"/>
            <p:cNvSpPr txBox="1">
              <a:spLocks noChangeArrowheads="1"/>
            </p:cNvSpPr>
            <p:nvPr/>
          </p:nvSpPr>
          <p:spPr bwMode="auto">
            <a:xfrm>
              <a:off x="4994" y="3427"/>
              <a:ext cx="383"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i</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10</a:t>
              </a:r>
            </a:p>
          </p:txBody>
        </p:sp>
        <p:sp>
          <p:nvSpPr>
            <p:cNvPr id="39" name="Line 79"/>
            <p:cNvSpPr>
              <a:spLocks noChangeShapeType="1"/>
            </p:cNvSpPr>
            <p:nvPr/>
          </p:nvSpPr>
          <p:spPr bwMode="auto">
            <a:xfrm flipV="1">
              <a:off x="4946" y="3379"/>
              <a:ext cx="1" cy="240"/>
            </a:xfrm>
            <a:prstGeom prst="line">
              <a:avLst/>
            </a:prstGeom>
            <a:noFill/>
            <a:ln w="38100" cap="sq">
              <a:solidFill>
                <a:srgbClr val="FF0000"/>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grpSp>
        <p:nvGrpSpPr>
          <p:cNvPr id="17" name="Group 82"/>
          <p:cNvGrpSpPr>
            <a:grpSpLocks/>
          </p:cNvGrpSpPr>
          <p:nvPr/>
        </p:nvGrpSpPr>
        <p:grpSpPr bwMode="auto">
          <a:xfrm>
            <a:off x="6098922" y="3410017"/>
            <a:ext cx="571500" cy="431799"/>
            <a:chOff x="2991" y="2293"/>
            <a:chExt cx="360" cy="272"/>
          </a:xfrm>
        </p:grpSpPr>
        <p:sp>
          <p:nvSpPr>
            <p:cNvPr id="36" name="Text Box 80"/>
            <p:cNvSpPr txBox="1">
              <a:spLocks noChangeArrowheads="1"/>
            </p:cNvSpPr>
            <p:nvPr/>
          </p:nvSpPr>
          <p:spPr bwMode="auto">
            <a:xfrm>
              <a:off x="3039" y="2371"/>
              <a:ext cx="312"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s</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6</a:t>
              </a:r>
            </a:p>
          </p:txBody>
        </p:sp>
        <p:sp>
          <p:nvSpPr>
            <p:cNvPr id="37" name="Line 81"/>
            <p:cNvSpPr>
              <a:spLocks noChangeShapeType="1"/>
            </p:cNvSpPr>
            <p:nvPr/>
          </p:nvSpPr>
          <p:spPr bwMode="auto">
            <a:xfrm flipV="1">
              <a:off x="2991" y="2293"/>
              <a:ext cx="1" cy="240"/>
            </a:xfrm>
            <a:prstGeom prst="line">
              <a:avLst/>
            </a:prstGeom>
            <a:noFill/>
            <a:ln w="38100" cap="sq">
              <a:solidFill>
                <a:schemeClr val="accent6"/>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grpSp>
        <p:nvGrpSpPr>
          <p:cNvPr id="18" name="Group 85"/>
          <p:cNvGrpSpPr>
            <a:grpSpLocks/>
          </p:cNvGrpSpPr>
          <p:nvPr/>
        </p:nvGrpSpPr>
        <p:grpSpPr bwMode="auto">
          <a:xfrm>
            <a:off x="7622922" y="3398904"/>
            <a:ext cx="590550" cy="441324"/>
            <a:chOff x="3966" y="2271"/>
            <a:chExt cx="372" cy="278"/>
          </a:xfrm>
        </p:grpSpPr>
        <p:sp>
          <p:nvSpPr>
            <p:cNvPr id="34" name="Text Box 83"/>
            <p:cNvSpPr txBox="1">
              <a:spLocks noChangeArrowheads="1"/>
            </p:cNvSpPr>
            <p:nvPr/>
          </p:nvSpPr>
          <p:spPr bwMode="auto">
            <a:xfrm>
              <a:off x="4026" y="2355"/>
              <a:ext cx="312"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i</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8</a:t>
              </a:r>
            </a:p>
          </p:txBody>
        </p:sp>
        <p:sp>
          <p:nvSpPr>
            <p:cNvPr id="35" name="Line 84"/>
            <p:cNvSpPr>
              <a:spLocks noChangeShapeType="1"/>
            </p:cNvSpPr>
            <p:nvPr/>
          </p:nvSpPr>
          <p:spPr bwMode="auto">
            <a:xfrm flipV="1">
              <a:off x="3966" y="2271"/>
              <a:ext cx="1" cy="240"/>
            </a:xfrm>
            <a:prstGeom prst="line">
              <a:avLst/>
            </a:prstGeom>
            <a:noFill/>
            <a:ln w="38100" cap="sq">
              <a:solidFill>
                <a:srgbClr val="FF0000"/>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grpSp>
        <p:nvGrpSpPr>
          <p:cNvPr id="19" name="Group 88"/>
          <p:cNvGrpSpPr>
            <a:grpSpLocks/>
          </p:cNvGrpSpPr>
          <p:nvPr/>
        </p:nvGrpSpPr>
        <p:grpSpPr bwMode="auto">
          <a:xfrm>
            <a:off x="9170731" y="3367154"/>
            <a:ext cx="771524" cy="384174"/>
            <a:chOff x="4936" y="2271"/>
            <a:chExt cx="486" cy="242"/>
          </a:xfrm>
        </p:grpSpPr>
        <p:sp>
          <p:nvSpPr>
            <p:cNvPr id="32" name="Text Box 86"/>
            <p:cNvSpPr txBox="1">
              <a:spLocks noChangeArrowheads="1"/>
            </p:cNvSpPr>
            <p:nvPr/>
          </p:nvSpPr>
          <p:spPr bwMode="auto">
            <a:xfrm>
              <a:off x="4984" y="2319"/>
              <a:ext cx="438"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e</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10</a:t>
              </a:r>
            </a:p>
          </p:txBody>
        </p:sp>
        <p:sp>
          <p:nvSpPr>
            <p:cNvPr id="33" name="Line 87"/>
            <p:cNvSpPr>
              <a:spLocks noChangeShapeType="1"/>
            </p:cNvSpPr>
            <p:nvPr/>
          </p:nvSpPr>
          <p:spPr bwMode="auto">
            <a:xfrm flipV="1">
              <a:off x="4936" y="2271"/>
              <a:ext cx="1" cy="240"/>
            </a:xfrm>
            <a:prstGeom prst="line">
              <a:avLst/>
            </a:prstGeom>
            <a:noFill/>
            <a:ln w="38100" cap="sq">
              <a:solidFill>
                <a:schemeClr val="accent6"/>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grpSp>
        <p:nvGrpSpPr>
          <p:cNvPr id="20" name="Group 91"/>
          <p:cNvGrpSpPr>
            <a:grpSpLocks/>
          </p:cNvGrpSpPr>
          <p:nvPr/>
        </p:nvGrpSpPr>
        <p:grpSpPr bwMode="auto">
          <a:xfrm>
            <a:off x="8367460" y="4235516"/>
            <a:ext cx="549275" cy="422274"/>
            <a:chOff x="4420" y="2883"/>
            <a:chExt cx="346" cy="266"/>
          </a:xfrm>
        </p:grpSpPr>
        <p:sp>
          <p:nvSpPr>
            <p:cNvPr id="30" name="Text Box 89"/>
            <p:cNvSpPr txBox="1">
              <a:spLocks noChangeArrowheads="1"/>
            </p:cNvSpPr>
            <p:nvPr/>
          </p:nvSpPr>
          <p:spPr bwMode="auto">
            <a:xfrm>
              <a:off x="4474" y="2955"/>
              <a:ext cx="292"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i</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dirty="0">
                  <a:solidFill>
                    <a:schemeClr val="tx1"/>
                  </a:solidFill>
                  <a:effectLst>
                    <a:outerShdw blurRad="38100" dist="38100" dir="2700000" algn="tl">
                      <a:srgbClr val="000000">
                        <a:alpha val="43137"/>
                      </a:srgbClr>
                    </a:outerShdw>
                  </a:effectLst>
                  <a:ea typeface="楷体" panose="02010609060101010101" pitchFamily="49" charset="-122"/>
                </a:rPr>
                <a:t>9</a:t>
              </a:r>
            </a:p>
          </p:txBody>
        </p:sp>
        <p:sp>
          <p:nvSpPr>
            <p:cNvPr id="31" name="Line 90"/>
            <p:cNvSpPr>
              <a:spLocks noChangeShapeType="1"/>
            </p:cNvSpPr>
            <p:nvPr/>
          </p:nvSpPr>
          <p:spPr bwMode="auto">
            <a:xfrm flipV="1">
              <a:off x="4420" y="2883"/>
              <a:ext cx="1" cy="240"/>
            </a:xfrm>
            <a:prstGeom prst="line">
              <a:avLst/>
            </a:prstGeom>
            <a:noFill/>
            <a:ln w="38100" cap="sq">
              <a:solidFill>
                <a:srgbClr val="FF0000"/>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grpSp>
        <p:nvGrpSpPr>
          <p:cNvPr id="21" name="Group 94"/>
          <p:cNvGrpSpPr>
            <a:grpSpLocks/>
          </p:cNvGrpSpPr>
          <p:nvPr/>
        </p:nvGrpSpPr>
        <p:grpSpPr bwMode="auto">
          <a:xfrm>
            <a:off x="8370635" y="4695890"/>
            <a:ext cx="558800" cy="384174"/>
            <a:chOff x="4422" y="3178"/>
            <a:chExt cx="352" cy="242"/>
          </a:xfrm>
        </p:grpSpPr>
        <p:sp>
          <p:nvSpPr>
            <p:cNvPr id="28" name="Text Box 92"/>
            <p:cNvSpPr txBox="1">
              <a:spLocks noChangeArrowheads="1"/>
            </p:cNvSpPr>
            <p:nvPr/>
          </p:nvSpPr>
          <p:spPr bwMode="auto">
            <a:xfrm>
              <a:off x="4482" y="3226"/>
              <a:ext cx="292"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s</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9</a:t>
              </a:r>
            </a:p>
          </p:txBody>
        </p:sp>
        <p:sp>
          <p:nvSpPr>
            <p:cNvPr id="29" name="Line 93"/>
            <p:cNvSpPr>
              <a:spLocks noChangeShapeType="1"/>
            </p:cNvSpPr>
            <p:nvPr/>
          </p:nvSpPr>
          <p:spPr bwMode="auto">
            <a:xfrm flipV="1">
              <a:off x="4422" y="3178"/>
              <a:ext cx="1" cy="240"/>
            </a:xfrm>
            <a:prstGeom prst="line">
              <a:avLst/>
            </a:prstGeom>
            <a:noFill/>
            <a:ln w="38100" cap="sq">
              <a:solidFill>
                <a:schemeClr val="accent6"/>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grpSp>
        <p:nvGrpSpPr>
          <p:cNvPr id="22" name="Group 97"/>
          <p:cNvGrpSpPr>
            <a:grpSpLocks/>
          </p:cNvGrpSpPr>
          <p:nvPr/>
        </p:nvGrpSpPr>
        <p:grpSpPr bwMode="auto">
          <a:xfrm>
            <a:off x="9143746" y="4227578"/>
            <a:ext cx="798513" cy="384174"/>
            <a:chOff x="4939" y="2883"/>
            <a:chExt cx="503" cy="242"/>
          </a:xfrm>
        </p:grpSpPr>
        <p:sp>
          <p:nvSpPr>
            <p:cNvPr id="26" name="Text Box 95"/>
            <p:cNvSpPr txBox="1">
              <a:spLocks noChangeArrowheads="1"/>
            </p:cNvSpPr>
            <p:nvPr/>
          </p:nvSpPr>
          <p:spPr bwMode="auto">
            <a:xfrm>
              <a:off x="4987" y="2931"/>
              <a:ext cx="455"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e</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10</a:t>
              </a:r>
            </a:p>
          </p:txBody>
        </p:sp>
        <p:sp>
          <p:nvSpPr>
            <p:cNvPr id="27" name="Line 96"/>
            <p:cNvSpPr>
              <a:spLocks noChangeShapeType="1"/>
            </p:cNvSpPr>
            <p:nvPr/>
          </p:nvSpPr>
          <p:spPr bwMode="auto">
            <a:xfrm flipV="1">
              <a:off x="4939" y="2883"/>
              <a:ext cx="1" cy="240"/>
            </a:xfrm>
            <a:prstGeom prst="line">
              <a:avLst/>
            </a:prstGeom>
            <a:noFill/>
            <a:ln w="38100" cap="sq">
              <a:solidFill>
                <a:schemeClr val="accent6"/>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grpSp>
        <p:nvGrpSpPr>
          <p:cNvPr id="23" name="Group 100"/>
          <p:cNvGrpSpPr>
            <a:grpSpLocks/>
          </p:cNvGrpSpPr>
          <p:nvPr/>
        </p:nvGrpSpPr>
        <p:grpSpPr bwMode="auto">
          <a:xfrm>
            <a:off x="8072185" y="5930972"/>
            <a:ext cx="1081088" cy="392112"/>
            <a:chOff x="-365" y="3972"/>
            <a:chExt cx="681" cy="247"/>
          </a:xfrm>
        </p:grpSpPr>
        <p:sp>
          <p:nvSpPr>
            <p:cNvPr id="24" name="Text Box 98"/>
            <p:cNvSpPr txBox="1">
              <a:spLocks noChangeArrowheads="1"/>
            </p:cNvSpPr>
            <p:nvPr/>
          </p:nvSpPr>
          <p:spPr bwMode="auto">
            <a:xfrm>
              <a:off x="-365" y="4025"/>
              <a:ext cx="610" cy="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r" eaLnBrk="1" hangingPunct="1">
                <a:lnSpc>
                  <a:spcPct val="80000"/>
                </a:lnSpc>
                <a:spcBef>
                  <a:spcPct val="0"/>
                </a:spcBef>
              </a:pP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s</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sym typeface="Symbol" panose="05050102010706020507" pitchFamily="18" charset="2"/>
                </a:rPr>
                <a:t>e</a:t>
              </a:r>
              <a:r>
                <a:rPr kumimoji="1" lang="en-US" altLang="zh-CN" sz="2500" b="1">
                  <a:solidFill>
                    <a:schemeClr val="tx1"/>
                  </a:solidFill>
                  <a:effectLst>
                    <a:outerShdw blurRad="38100" dist="38100" dir="2700000" algn="tl">
                      <a:srgbClr val="000000">
                        <a:alpha val="43137"/>
                      </a:srgbClr>
                    </a:outerShdw>
                  </a:effectLst>
                  <a:ea typeface="楷体" panose="02010609060101010101" pitchFamily="49" charset="-122"/>
                </a:rPr>
                <a:t>10</a:t>
              </a:r>
            </a:p>
          </p:txBody>
        </p:sp>
        <p:sp>
          <p:nvSpPr>
            <p:cNvPr id="25" name="Line 99"/>
            <p:cNvSpPr>
              <a:spLocks noChangeShapeType="1"/>
            </p:cNvSpPr>
            <p:nvPr/>
          </p:nvSpPr>
          <p:spPr bwMode="auto">
            <a:xfrm flipV="1">
              <a:off x="315" y="3972"/>
              <a:ext cx="1" cy="240"/>
            </a:xfrm>
            <a:prstGeom prst="line">
              <a:avLst/>
            </a:prstGeom>
            <a:noFill/>
            <a:ln w="38100" cap="sq">
              <a:solidFill>
                <a:schemeClr val="accent6"/>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grpSp>
    </p:spTree>
    <p:extLst>
      <p:ext uri="{BB962C8B-B14F-4D97-AF65-F5344CB8AC3E}">
        <p14:creationId xmlns:p14="http://schemas.microsoft.com/office/powerpoint/2010/main" val="1425139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par>
                                <p:cTn id="25" presetID="10"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fill="hold"/>
                                        <p:tgtEl>
                                          <p:spTgt spid="9"/>
                                        </p:tgtEl>
                                        <p:attrNameLst>
                                          <p:attrName>ppt_x</p:attrName>
                                        </p:attrNameLst>
                                      </p:cBhvr>
                                      <p:tavLst>
                                        <p:tav tm="0">
                                          <p:val>
                                            <p:strVal val="#ppt_x"/>
                                          </p:val>
                                        </p:tav>
                                        <p:tav tm="100000">
                                          <p:val>
                                            <p:strVal val="#ppt_x"/>
                                          </p:val>
                                        </p:tav>
                                      </p:tavLst>
                                    </p:anim>
                                    <p:anim calcmode="lin" valueType="num">
                                      <p:cBhvr additive="base">
                                        <p:cTn id="36" dur="500" fill="hold"/>
                                        <p:tgtEl>
                                          <p:spTgt spid="9"/>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additive="base">
                                        <p:cTn id="39" dur="500" fill="hold"/>
                                        <p:tgtEl>
                                          <p:spTgt spid="17"/>
                                        </p:tgtEl>
                                        <p:attrNameLst>
                                          <p:attrName>ppt_x</p:attrName>
                                        </p:attrNameLst>
                                      </p:cBhvr>
                                      <p:tavLst>
                                        <p:tav tm="0">
                                          <p:val>
                                            <p:strVal val="#ppt_x"/>
                                          </p:val>
                                        </p:tav>
                                        <p:tav tm="100000">
                                          <p:val>
                                            <p:strVal val="#ppt_x"/>
                                          </p:val>
                                        </p:tav>
                                      </p:tavLst>
                                    </p:anim>
                                    <p:anim calcmode="lin" valueType="num">
                                      <p:cBhvr additive="base">
                                        <p:cTn id="40" dur="500" fill="hold"/>
                                        <p:tgtEl>
                                          <p:spTgt spid="17"/>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500" fill="hold"/>
                                        <p:tgtEl>
                                          <p:spTgt spid="19"/>
                                        </p:tgtEl>
                                        <p:attrNameLst>
                                          <p:attrName>ppt_x</p:attrName>
                                        </p:attrNameLst>
                                      </p:cBhvr>
                                      <p:tavLst>
                                        <p:tav tm="0">
                                          <p:val>
                                            <p:strVal val="#ppt_x"/>
                                          </p:val>
                                        </p:tav>
                                        <p:tav tm="100000">
                                          <p:val>
                                            <p:strVal val="#ppt_x"/>
                                          </p:val>
                                        </p:tav>
                                      </p:tavLst>
                                    </p:anim>
                                    <p:anim calcmode="lin" valueType="num">
                                      <p:cBhvr additive="base">
                                        <p:cTn id="4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fade">
                                      <p:cBhvr>
                                        <p:cTn id="53" dur="500"/>
                                        <p:tgtEl>
                                          <p:spTgt spid="11"/>
                                        </p:tgtEl>
                                      </p:cBhvr>
                                    </p:animEffect>
                                  </p:childTnLst>
                                </p:cTn>
                              </p:par>
                              <p:par>
                                <p:cTn id="54" presetID="10" presetClass="entr" presetSubtype="0" fill="hold"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par>
                                <p:cTn id="57" presetID="10" presetClass="entr" presetSubtype="0" fill="hold" nodeType="with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fade">
                                      <p:cBhvr>
                                        <p:cTn id="59" dur="500"/>
                                        <p:tgtEl>
                                          <p:spTgt spid="22"/>
                                        </p:tgtEl>
                                      </p:cBhvr>
                                    </p:animEffect>
                                  </p:childTnLst>
                                </p:cTn>
                              </p:par>
                              <p:par>
                                <p:cTn id="60" presetID="10" presetClass="entr" presetSubtype="0" fill="hold"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500"/>
                                        <p:tgtEl>
                                          <p:spTgt spid="21"/>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fade">
                                      <p:cBhvr>
                                        <p:cTn id="67" dur="500"/>
                                        <p:tgtEl>
                                          <p:spTgt spid="10"/>
                                        </p:tgtEl>
                                      </p:cBhvr>
                                    </p:animEffect>
                                  </p:childTnLst>
                                </p:cTn>
                              </p:par>
                              <p:par>
                                <p:cTn id="68" presetID="10" presetClass="entr" presetSubtype="0" fill="hold" nodeType="withEffect">
                                  <p:stCondLst>
                                    <p:cond delay="0"/>
                                  </p:stCondLst>
                                  <p:childTnLst>
                                    <p:set>
                                      <p:cBhvr>
                                        <p:cTn id="69" dur="1" fill="hold">
                                          <p:stCondLst>
                                            <p:cond delay="0"/>
                                          </p:stCondLst>
                                        </p:cTn>
                                        <p:tgtEl>
                                          <p:spTgt spid="16"/>
                                        </p:tgtEl>
                                        <p:attrNameLst>
                                          <p:attrName>style.visibility</p:attrName>
                                        </p:attrNameLst>
                                      </p:cBhvr>
                                      <p:to>
                                        <p:strVal val="visible"/>
                                      </p:to>
                                    </p:set>
                                    <p:animEffect transition="in" filter="fade">
                                      <p:cBhvr>
                                        <p:cTn id="70" dur="500"/>
                                        <p:tgtEl>
                                          <p:spTgt spid="16"/>
                                        </p:tgtEl>
                                      </p:cBhvr>
                                    </p:animEffect>
                                  </p:childTnLst>
                                </p:cTn>
                              </p:par>
                              <p:par>
                                <p:cTn id="71" presetID="10" presetClass="entr" presetSubtype="0" fill="hold" nodeType="withEffect">
                                  <p:stCondLst>
                                    <p:cond delay="0"/>
                                  </p:stCondLst>
                                  <p:childTnLst>
                                    <p:set>
                                      <p:cBhvr>
                                        <p:cTn id="72" dur="1" fill="hold">
                                          <p:stCondLst>
                                            <p:cond delay="0"/>
                                          </p:stCondLst>
                                        </p:cTn>
                                        <p:tgtEl>
                                          <p:spTgt spid="23"/>
                                        </p:tgtEl>
                                        <p:attrNameLst>
                                          <p:attrName>style.visibility</p:attrName>
                                        </p:attrNameLst>
                                      </p:cBhvr>
                                      <p:to>
                                        <p:strVal val="visible"/>
                                      </p:to>
                                    </p:set>
                                    <p:animEffect transition="in" filter="fade">
                                      <p:cBhvr>
                                        <p:cTn id="7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utoUpdateAnimBg="0"/>
      <p:bldP spid="7" grpId="0"/>
      <p:bldP spid="9" grpId="0"/>
      <p:bldP spid="10" grpId="0"/>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Rectangle 2"/>
          <p:cNvSpPr txBox="1">
            <a:spLocks noChangeArrowheads="1"/>
          </p:cNvSpPr>
          <p:nvPr/>
        </p:nvSpPr>
        <p:spPr>
          <a:xfrm>
            <a:off x="1891870" y="336874"/>
            <a:ext cx="8640762" cy="51276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09600" indent="-609600" algn="ctr">
              <a:buFont typeface="Wingdings" panose="05000000000000000000" pitchFamily="2" charset="2"/>
              <a:buNone/>
            </a:pPr>
            <a:r>
              <a:rPr lang="zh-CN" altLang="en-US" sz="3000" b="1" dirty="0">
                <a:effectLst>
                  <a:outerShdw blurRad="38100" dist="38100" dir="2700000" algn="tl">
                    <a:srgbClr val="000000">
                      <a:alpha val="43137"/>
                    </a:srgbClr>
                  </a:outerShdw>
                </a:effectLst>
                <a:latin typeface="宋体" panose="02010600030101010101" pitchFamily="2" charset="-122"/>
                <a:ea typeface="楷体" panose="02010609060101010101" pitchFamily="49" charset="-122"/>
              </a:rPr>
              <a:t>例查找 </a:t>
            </a:r>
            <a:r>
              <a:rPr lang="en-US" altLang="zh-CN" sz="3000" b="1" i="1" dirty="0">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K</a:t>
            </a:r>
            <a:r>
              <a:rPr lang="en-US" altLang="zh-CN" sz="3000" b="1" dirty="0">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sym typeface="Symbol" panose="05050102010706020507" pitchFamily="18" charset="2"/>
              </a:rPr>
              <a:t></a:t>
            </a:r>
            <a:r>
              <a:rPr lang="en-US" altLang="zh-CN" sz="3000" b="1" dirty="0">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58</a:t>
            </a:r>
            <a:r>
              <a:rPr lang="en-US" altLang="zh-CN" sz="3000" b="1" dirty="0">
                <a:effectLst>
                  <a:outerShdw blurRad="38100" dist="38100" dir="2700000" algn="tl">
                    <a:srgbClr val="000000">
                      <a:alpha val="43137"/>
                    </a:srgbClr>
                  </a:outerShdw>
                </a:effectLst>
                <a:latin typeface="宋体" panose="02010600030101010101" pitchFamily="2" charset="-122"/>
                <a:ea typeface="楷体" panose="02010609060101010101" pitchFamily="49" charset="-122"/>
              </a:rPr>
              <a:t> </a:t>
            </a:r>
            <a:r>
              <a:rPr lang="zh-CN" altLang="en-US" sz="3000" b="1" dirty="0">
                <a:effectLst>
                  <a:outerShdw blurRad="38100" dist="38100" dir="2700000" algn="tl">
                    <a:srgbClr val="000000">
                      <a:alpha val="43137"/>
                    </a:srgbClr>
                  </a:outerShdw>
                </a:effectLst>
                <a:latin typeface="宋体" panose="02010600030101010101" pitchFamily="2" charset="-122"/>
                <a:ea typeface="楷体" panose="02010609060101010101" pitchFamily="49" charset="-122"/>
              </a:rPr>
              <a:t>时的对半查找过程</a:t>
            </a:r>
            <a:r>
              <a:rPr lang="en-US" altLang="zh-CN" sz="3000" b="1" dirty="0">
                <a:effectLst>
                  <a:outerShdw blurRad="38100" dist="38100" dir="2700000" algn="tl">
                    <a:srgbClr val="000000">
                      <a:alpha val="43137"/>
                    </a:srgbClr>
                  </a:outerShdw>
                </a:effectLst>
                <a:latin typeface="宋体" panose="02010600030101010101" pitchFamily="2" charset="-122"/>
                <a:ea typeface="楷体" panose="02010609060101010101" pitchFamily="49" charset="-122"/>
              </a:rPr>
              <a:t>(</a:t>
            </a:r>
            <a:r>
              <a:rPr lang="en-US" altLang="zh-CN" sz="3000" b="1" dirty="0">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rPr>
              <a:t>3</a:t>
            </a:r>
            <a:r>
              <a:rPr lang="zh-CN" altLang="en-US" sz="3000" b="1" dirty="0">
                <a:effectLst>
                  <a:outerShdw blurRad="38100" dist="38100" dir="2700000" algn="tl">
                    <a:srgbClr val="000000">
                      <a:alpha val="43137"/>
                    </a:srgbClr>
                  </a:outerShdw>
                </a:effectLst>
                <a:latin typeface="宋体" panose="02010600030101010101" pitchFamily="2" charset="-122"/>
                <a:ea typeface="楷体" panose="02010609060101010101" pitchFamily="49" charset="-122"/>
              </a:rPr>
              <a:t>次失败</a:t>
            </a:r>
            <a:r>
              <a:rPr lang="en-US" altLang="zh-CN" sz="3000" b="1" dirty="0">
                <a:effectLst>
                  <a:outerShdw blurRad="38100" dist="38100" dir="2700000" algn="tl">
                    <a:srgbClr val="000000">
                      <a:alpha val="43137"/>
                    </a:srgbClr>
                  </a:outerShdw>
                </a:effectLst>
                <a:latin typeface="宋体" panose="02010600030101010101" pitchFamily="2" charset="-122"/>
                <a:ea typeface="楷体" panose="02010609060101010101" pitchFamily="49" charset="-122"/>
              </a:rPr>
              <a:t>)</a:t>
            </a:r>
          </a:p>
        </p:txBody>
      </p:sp>
      <p:grpSp>
        <p:nvGrpSpPr>
          <p:cNvPr id="5" name="Group 50"/>
          <p:cNvGrpSpPr>
            <a:grpSpLocks/>
          </p:cNvGrpSpPr>
          <p:nvPr/>
        </p:nvGrpSpPr>
        <p:grpSpPr bwMode="auto">
          <a:xfrm>
            <a:off x="1947110" y="909554"/>
            <a:ext cx="7850188" cy="871538"/>
            <a:chOff x="408" y="482"/>
            <a:chExt cx="4945" cy="549"/>
          </a:xfrm>
          <a:solidFill>
            <a:schemeClr val="bg1"/>
          </a:solidFill>
        </p:grpSpPr>
        <p:sp>
          <p:nvSpPr>
            <p:cNvPr id="31" name="Text Box 4"/>
            <p:cNvSpPr txBox="1">
              <a:spLocks noChangeArrowheads="1"/>
            </p:cNvSpPr>
            <p:nvPr/>
          </p:nvSpPr>
          <p:spPr bwMode="auto">
            <a:xfrm>
              <a:off x="408" y="482"/>
              <a:ext cx="4945" cy="292"/>
            </a:xfrm>
            <a:prstGeom prst="rect">
              <a:avLst/>
            </a:prstGeom>
            <a:grpFill/>
            <a:ln>
              <a:noFill/>
            </a:ln>
            <a:effectLst/>
            <a:extLs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20000"/>
                </a:spcBef>
                <a:buClr>
                  <a:schemeClr val="tx2"/>
                </a:buClr>
                <a:buFont typeface="Wingdings" panose="05000000000000000000" pitchFamily="2" charset="2"/>
                <a:buNone/>
              </a:pPr>
              <a:r>
                <a:rPr kumimoji="1" lang="zh-CN" altLang="en-US" sz="2400" b="1">
                  <a:solidFill>
                    <a:srgbClr val="993366"/>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2400" b="1">
                  <a:solidFill>
                    <a:schemeClr val="tx1"/>
                  </a:solidFill>
                  <a:effectLst>
                    <a:outerShdw blurRad="38100" dist="38100" dir="2700000" algn="tl">
                      <a:srgbClr val="000000">
                        <a:alpha val="43137"/>
                      </a:srgbClr>
                    </a:outerShdw>
                  </a:effectLst>
                  <a:ea typeface="楷体" panose="02010609060101010101" pitchFamily="49" charset="-122"/>
                </a:rPr>
                <a:t>1</a:t>
              </a: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5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2400" b="1">
                  <a:solidFill>
                    <a:schemeClr val="tx1"/>
                  </a:solidFill>
                  <a:effectLst>
                    <a:outerShdw blurRad="38100" dist="38100" dir="2700000" algn="tl">
                      <a:srgbClr val="000000">
                        <a:alpha val="43137"/>
                      </a:srgbClr>
                    </a:outerShdw>
                  </a:effectLst>
                  <a:ea typeface="楷体" panose="02010609060101010101" pitchFamily="49" charset="-122"/>
                </a:rPr>
                <a:t>2</a:t>
              </a: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2400" b="1">
                  <a:solidFill>
                    <a:schemeClr val="tx1"/>
                  </a:solidFill>
                  <a:effectLst>
                    <a:outerShdw blurRad="38100" dist="38100" dir="2700000" algn="tl">
                      <a:srgbClr val="000000">
                        <a:alpha val="43137"/>
                      </a:srgbClr>
                    </a:outerShdw>
                  </a:effectLst>
                  <a:ea typeface="楷体" panose="02010609060101010101" pitchFamily="49" charset="-122"/>
                </a:rPr>
                <a:t>3</a:t>
              </a: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2400" b="1">
                  <a:solidFill>
                    <a:schemeClr val="tx1"/>
                  </a:solidFill>
                  <a:effectLst>
                    <a:outerShdw blurRad="38100" dist="38100" dir="2700000" algn="tl">
                      <a:srgbClr val="000000">
                        <a:alpha val="43137"/>
                      </a:srgbClr>
                    </a:outerShdw>
                  </a:effectLst>
                  <a:ea typeface="楷体" panose="02010609060101010101" pitchFamily="49" charset="-122"/>
                </a:rPr>
                <a:t>4</a:t>
              </a: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2400" b="1">
                  <a:solidFill>
                    <a:schemeClr val="tx1"/>
                  </a:solidFill>
                  <a:effectLst>
                    <a:outerShdw blurRad="38100" dist="38100" dir="2700000" algn="tl">
                      <a:srgbClr val="000000">
                        <a:alpha val="43137"/>
                      </a:srgbClr>
                    </a:outerShdw>
                  </a:effectLst>
                  <a:ea typeface="楷体" panose="02010609060101010101" pitchFamily="49" charset="-122"/>
                </a:rPr>
                <a:t>5</a:t>
              </a: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5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2400" b="1">
                  <a:solidFill>
                    <a:schemeClr val="tx1"/>
                  </a:solidFill>
                  <a:effectLst>
                    <a:outerShdw blurRad="38100" dist="38100" dir="2700000" algn="tl">
                      <a:srgbClr val="000000">
                        <a:alpha val="43137"/>
                      </a:srgbClr>
                    </a:outerShdw>
                  </a:effectLst>
                  <a:ea typeface="楷体" panose="02010609060101010101" pitchFamily="49" charset="-122"/>
                </a:rPr>
                <a:t>6</a:t>
              </a: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2400" b="1">
                  <a:solidFill>
                    <a:schemeClr val="tx1"/>
                  </a:solidFill>
                  <a:effectLst>
                    <a:outerShdw blurRad="38100" dist="38100" dir="2700000" algn="tl">
                      <a:srgbClr val="000000">
                        <a:alpha val="43137"/>
                      </a:srgbClr>
                    </a:outerShdw>
                  </a:effectLst>
                  <a:ea typeface="楷体" panose="02010609060101010101" pitchFamily="49" charset="-122"/>
                </a:rPr>
                <a:t>7</a:t>
              </a: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2400" b="1">
                  <a:solidFill>
                    <a:schemeClr val="tx1"/>
                  </a:solidFill>
                  <a:effectLst>
                    <a:outerShdw blurRad="38100" dist="38100" dir="2700000" algn="tl">
                      <a:srgbClr val="000000">
                        <a:alpha val="43137"/>
                      </a:srgbClr>
                    </a:outerShdw>
                  </a:effectLst>
                  <a:ea typeface="楷体" panose="02010609060101010101" pitchFamily="49" charset="-122"/>
                </a:rPr>
                <a:t>8</a:t>
              </a: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5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2400" b="1">
                  <a:solidFill>
                    <a:schemeClr val="tx1"/>
                  </a:solidFill>
                  <a:effectLst>
                    <a:outerShdw blurRad="38100" dist="38100" dir="2700000" algn="tl">
                      <a:srgbClr val="000000">
                        <a:alpha val="43137"/>
                      </a:srgbClr>
                    </a:outerShdw>
                  </a:effectLst>
                  <a:ea typeface="楷体" panose="02010609060101010101" pitchFamily="49" charset="-122"/>
                </a:rPr>
                <a:t>9</a:t>
              </a: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5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a:t>
              </a:r>
              <a:r>
                <a:rPr kumimoji="1" lang="en-US" altLang="zh-CN" sz="2400" b="1">
                  <a:solidFill>
                    <a:schemeClr val="tx1"/>
                  </a:solidFill>
                  <a:effectLst>
                    <a:outerShdw blurRad="38100" dist="38100" dir="2700000" algn="tl">
                      <a:srgbClr val="000000">
                        <a:alpha val="43137"/>
                      </a:srgbClr>
                    </a:outerShdw>
                  </a:effectLst>
                  <a:ea typeface="楷体" panose="02010609060101010101" pitchFamily="49" charset="-122"/>
                </a:rPr>
                <a:t>10</a:t>
              </a:r>
            </a:p>
          </p:txBody>
        </p:sp>
        <p:sp>
          <p:nvSpPr>
            <p:cNvPr id="32" name="Text Box 5"/>
            <p:cNvSpPr txBox="1">
              <a:spLocks noChangeArrowheads="1"/>
            </p:cNvSpPr>
            <p:nvPr/>
          </p:nvSpPr>
          <p:spPr bwMode="auto">
            <a:xfrm>
              <a:off x="432" y="739"/>
              <a:ext cx="4897" cy="292"/>
            </a:xfrm>
            <a:prstGeom prst="rect">
              <a:avLst/>
            </a:prstGeom>
            <a:grpFill/>
            <a:ln>
              <a:noFill/>
            </a:ln>
            <a:effectLst/>
            <a:extLs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12   23   26   37   54   60   68   75   82   96</a:t>
              </a:r>
            </a:p>
          </p:txBody>
        </p:sp>
      </p:grpSp>
      <p:sp>
        <p:nvSpPr>
          <p:cNvPr id="6" name="Text Box 14"/>
          <p:cNvSpPr txBox="1">
            <a:spLocks noChangeArrowheads="1"/>
          </p:cNvSpPr>
          <p:nvPr/>
        </p:nvSpPr>
        <p:spPr bwMode="auto">
          <a:xfrm>
            <a:off x="9230560" y="2711367"/>
            <a:ext cx="684213" cy="369888"/>
          </a:xfrm>
          <a:prstGeom prst="rect">
            <a:avLst/>
          </a:prstGeom>
          <a:solidFill>
            <a:schemeClr val="bg1"/>
          </a:solidFill>
          <a:ln>
            <a:noFill/>
          </a:ln>
          <a:effectLst/>
          <a:extLs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e=10</a:t>
            </a:r>
          </a:p>
        </p:txBody>
      </p:sp>
      <p:sp>
        <p:nvSpPr>
          <p:cNvPr id="7" name="Text Box 8"/>
          <p:cNvSpPr txBox="1">
            <a:spLocks noChangeArrowheads="1"/>
          </p:cNvSpPr>
          <p:nvPr/>
        </p:nvSpPr>
        <p:spPr bwMode="auto">
          <a:xfrm>
            <a:off x="1985210" y="2201779"/>
            <a:ext cx="7918450" cy="463550"/>
          </a:xfrm>
          <a:prstGeom prst="rect">
            <a:avLst/>
          </a:prstGeom>
          <a:solidFill>
            <a:schemeClr val="bg1"/>
          </a:solidFill>
          <a:ln w="28575" cap="sq">
            <a:solidFill>
              <a:srgbClr val="002060"/>
            </a:solidFill>
            <a:miter lim="800000"/>
            <a:headEnd type="none" w="sm" len="sm"/>
            <a:tailEnd type="non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12   23   26   37   </a:t>
            </a:r>
            <a:r>
              <a:rPr kumimoji="1" lang="en-US" altLang="zh-CN" sz="2400" b="1" dirty="0">
                <a:solidFill>
                  <a:srgbClr val="FF00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54</a:t>
            </a: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60   68   75   82   96</a:t>
            </a:r>
          </a:p>
        </p:txBody>
      </p:sp>
      <p:sp>
        <p:nvSpPr>
          <p:cNvPr id="8" name="Text Box 17"/>
          <p:cNvSpPr txBox="1">
            <a:spLocks noChangeArrowheads="1"/>
          </p:cNvSpPr>
          <p:nvPr/>
        </p:nvSpPr>
        <p:spPr bwMode="auto">
          <a:xfrm>
            <a:off x="5415798" y="2673267"/>
            <a:ext cx="587375" cy="369888"/>
          </a:xfrm>
          <a:prstGeom prst="rect">
            <a:avLst/>
          </a:prstGeom>
          <a:solidFill>
            <a:schemeClr val="bg1"/>
          </a:solidFill>
          <a:ln>
            <a:noFill/>
          </a:ln>
          <a:effectLst/>
          <a:extLs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i=5</a:t>
            </a:r>
          </a:p>
        </p:txBody>
      </p:sp>
      <p:sp>
        <p:nvSpPr>
          <p:cNvPr id="9" name="Text Box 25"/>
          <p:cNvSpPr txBox="1">
            <a:spLocks noChangeArrowheads="1"/>
          </p:cNvSpPr>
          <p:nvPr/>
        </p:nvSpPr>
        <p:spPr bwMode="auto">
          <a:xfrm>
            <a:off x="9184523" y="3681329"/>
            <a:ext cx="719138" cy="369888"/>
          </a:xfrm>
          <a:prstGeom prst="rect">
            <a:avLst/>
          </a:prstGeom>
          <a:solidFill>
            <a:schemeClr val="bg1"/>
          </a:solidFill>
          <a:ln>
            <a:noFill/>
          </a:ln>
          <a:effectLst/>
          <a:extLs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e=10</a:t>
            </a:r>
          </a:p>
        </p:txBody>
      </p:sp>
      <p:sp>
        <p:nvSpPr>
          <p:cNvPr id="10" name="Text Box 19"/>
          <p:cNvSpPr txBox="1">
            <a:spLocks noChangeArrowheads="1"/>
          </p:cNvSpPr>
          <p:nvPr/>
        </p:nvSpPr>
        <p:spPr bwMode="auto">
          <a:xfrm>
            <a:off x="1983623" y="3178092"/>
            <a:ext cx="7881938" cy="463550"/>
          </a:xfrm>
          <a:prstGeom prst="rect">
            <a:avLst/>
          </a:prstGeom>
          <a:solidFill>
            <a:schemeClr val="bg1"/>
          </a:solidFill>
          <a:ln>
            <a:noFill/>
          </a:ln>
          <a:effectLst/>
          <a:extLs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12   23   26   37   54   60   68   </a:t>
            </a:r>
            <a:r>
              <a:rPr kumimoji="1" lang="en-US" altLang="zh-CN" sz="2400" b="1" dirty="0">
                <a:solidFill>
                  <a:srgbClr val="FF00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75</a:t>
            </a: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82   96</a:t>
            </a:r>
          </a:p>
        </p:txBody>
      </p:sp>
      <p:sp>
        <p:nvSpPr>
          <p:cNvPr id="11" name="Text Box 22"/>
          <p:cNvSpPr txBox="1">
            <a:spLocks noChangeArrowheads="1"/>
          </p:cNvSpPr>
          <p:nvPr/>
        </p:nvSpPr>
        <p:spPr bwMode="auto">
          <a:xfrm>
            <a:off x="6207960" y="3681329"/>
            <a:ext cx="600075" cy="369888"/>
          </a:xfrm>
          <a:prstGeom prst="rect">
            <a:avLst/>
          </a:prstGeom>
          <a:solidFill>
            <a:schemeClr val="bg1"/>
          </a:solidFill>
          <a:ln>
            <a:noFill/>
          </a:ln>
          <a:effectLst/>
          <a:extLs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s=6</a:t>
            </a:r>
          </a:p>
        </p:txBody>
      </p:sp>
      <p:sp>
        <p:nvSpPr>
          <p:cNvPr id="12" name="Text Box 28"/>
          <p:cNvSpPr txBox="1">
            <a:spLocks noChangeArrowheads="1"/>
          </p:cNvSpPr>
          <p:nvPr/>
        </p:nvSpPr>
        <p:spPr bwMode="auto">
          <a:xfrm>
            <a:off x="7741485" y="3674979"/>
            <a:ext cx="539750" cy="369888"/>
          </a:xfrm>
          <a:prstGeom prst="rect">
            <a:avLst/>
          </a:prstGeom>
          <a:solidFill>
            <a:schemeClr val="bg1"/>
          </a:solidFill>
          <a:ln>
            <a:noFill/>
          </a:ln>
          <a:effectLst/>
          <a:extLs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i=8</a:t>
            </a:r>
          </a:p>
        </p:txBody>
      </p:sp>
      <p:sp>
        <p:nvSpPr>
          <p:cNvPr id="13" name="Text Box 30"/>
          <p:cNvSpPr txBox="1">
            <a:spLocks noChangeArrowheads="1"/>
          </p:cNvSpPr>
          <p:nvPr/>
        </p:nvSpPr>
        <p:spPr bwMode="auto">
          <a:xfrm>
            <a:off x="1985210" y="5478379"/>
            <a:ext cx="7954963" cy="463550"/>
          </a:xfrm>
          <a:prstGeom prst="rect">
            <a:avLst/>
          </a:prstGeom>
          <a:solidFill>
            <a:schemeClr val="bg1"/>
          </a:solidFill>
          <a:ln>
            <a:noFill/>
          </a:ln>
          <a:effectLst/>
          <a:extLs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12   23   26   37   54   60   68   75   82   96</a:t>
            </a:r>
          </a:p>
        </p:txBody>
      </p:sp>
      <p:sp>
        <p:nvSpPr>
          <p:cNvPr id="14" name="Text Box 33"/>
          <p:cNvSpPr txBox="1">
            <a:spLocks noChangeArrowheads="1"/>
          </p:cNvSpPr>
          <p:nvPr/>
        </p:nvSpPr>
        <p:spPr bwMode="auto">
          <a:xfrm>
            <a:off x="6158748" y="5916529"/>
            <a:ext cx="504825" cy="369888"/>
          </a:xfrm>
          <a:prstGeom prst="rect">
            <a:avLst/>
          </a:prstGeom>
          <a:solidFill>
            <a:schemeClr val="bg1"/>
          </a:solidFill>
          <a:ln>
            <a:noFill/>
          </a:ln>
          <a:effectLst/>
          <a:extLs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pPr>
              <a:spcBef>
                <a:spcPct val="50000"/>
              </a:spcBef>
              <a:defRPr/>
            </a:pP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s=6</a:t>
            </a:r>
          </a:p>
        </p:txBody>
      </p:sp>
      <p:sp>
        <p:nvSpPr>
          <p:cNvPr id="15" name="Text Box 36"/>
          <p:cNvSpPr txBox="1">
            <a:spLocks noChangeArrowheads="1"/>
          </p:cNvSpPr>
          <p:nvPr/>
        </p:nvSpPr>
        <p:spPr bwMode="auto">
          <a:xfrm>
            <a:off x="4647448" y="5913354"/>
            <a:ext cx="563563" cy="369888"/>
          </a:xfrm>
          <a:prstGeom prst="rect">
            <a:avLst/>
          </a:prstGeom>
          <a:solidFill>
            <a:schemeClr val="bg1"/>
          </a:solidFill>
          <a:ln>
            <a:noFill/>
          </a:ln>
          <a:effectLst/>
          <a:extLs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pPr algn="r">
              <a:spcBef>
                <a:spcPct val="50000"/>
              </a:spcBef>
              <a:defRPr/>
            </a:pP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e=5</a:t>
            </a:r>
          </a:p>
        </p:txBody>
      </p:sp>
      <p:sp>
        <p:nvSpPr>
          <p:cNvPr id="16" name="Text Box 38"/>
          <p:cNvSpPr txBox="1">
            <a:spLocks noChangeArrowheads="1"/>
          </p:cNvSpPr>
          <p:nvPr/>
        </p:nvSpPr>
        <p:spPr bwMode="auto">
          <a:xfrm>
            <a:off x="1985210" y="4259179"/>
            <a:ext cx="7739063" cy="463550"/>
          </a:xfrm>
          <a:prstGeom prst="rect">
            <a:avLst/>
          </a:prstGeom>
          <a:solidFill>
            <a:schemeClr val="bg1"/>
          </a:solidFill>
          <a:ln>
            <a:noFill/>
          </a:ln>
          <a:effectLst/>
          <a:extLs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12   23   26   37   54   </a:t>
            </a:r>
            <a:r>
              <a:rPr kumimoji="1" lang="en-US" altLang="zh-CN" sz="2400" b="1" dirty="0">
                <a:solidFill>
                  <a:srgbClr val="FF0000"/>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60</a:t>
            </a: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   68   75   82   96</a:t>
            </a:r>
          </a:p>
        </p:txBody>
      </p:sp>
      <p:sp>
        <p:nvSpPr>
          <p:cNvPr id="17" name="Text Box 44"/>
          <p:cNvSpPr txBox="1">
            <a:spLocks noChangeArrowheads="1"/>
          </p:cNvSpPr>
          <p:nvPr/>
        </p:nvSpPr>
        <p:spPr bwMode="auto">
          <a:xfrm>
            <a:off x="6960435" y="4689392"/>
            <a:ext cx="503238" cy="369888"/>
          </a:xfrm>
          <a:prstGeom prst="rect">
            <a:avLst/>
          </a:prstGeom>
          <a:solidFill>
            <a:schemeClr val="bg1"/>
          </a:solidFill>
          <a:ln>
            <a:noFill/>
          </a:ln>
          <a:effectLst/>
          <a:extLs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e=7</a:t>
            </a:r>
          </a:p>
        </p:txBody>
      </p:sp>
      <p:sp>
        <p:nvSpPr>
          <p:cNvPr id="18" name="Text Box 11"/>
          <p:cNvSpPr txBox="1">
            <a:spLocks noChangeArrowheads="1"/>
          </p:cNvSpPr>
          <p:nvPr/>
        </p:nvSpPr>
        <p:spPr bwMode="auto">
          <a:xfrm>
            <a:off x="2374148" y="2714542"/>
            <a:ext cx="576263" cy="369888"/>
          </a:xfrm>
          <a:prstGeom prst="rect">
            <a:avLst/>
          </a:prstGeom>
          <a:solidFill>
            <a:schemeClr val="bg1"/>
          </a:solidFill>
          <a:ln>
            <a:noFill/>
          </a:ln>
          <a:effectLst/>
          <a:extLs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s</a:t>
            </a: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sym typeface="Symbol" panose="05050102010706020507" pitchFamily="18" charset="2"/>
              </a:rPr>
              <a:t></a:t>
            </a:r>
            <a:r>
              <a:rPr kumimoji="1" lang="en-US" altLang="zh-CN" sz="2400" b="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1</a:t>
            </a:r>
          </a:p>
        </p:txBody>
      </p:sp>
      <p:sp>
        <p:nvSpPr>
          <p:cNvPr id="19" name="Line 55"/>
          <p:cNvSpPr>
            <a:spLocks noChangeShapeType="1"/>
          </p:cNvSpPr>
          <p:nvPr/>
        </p:nvSpPr>
        <p:spPr bwMode="auto">
          <a:xfrm flipV="1">
            <a:off x="2234448" y="2636754"/>
            <a:ext cx="0" cy="541338"/>
          </a:xfrm>
          <a:prstGeom prst="line">
            <a:avLst/>
          </a:prstGeom>
          <a:solidFill>
            <a:schemeClr val="bg1"/>
          </a:solidFill>
          <a:ln w="38100">
            <a:solidFill>
              <a:srgbClr val="002060"/>
            </a:solidFill>
            <a:round/>
            <a:headEnd/>
            <a:tailEnd type="stealth"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0" name="Line 57"/>
          <p:cNvSpPr>
            <a:spLocks noChangeShapeType="1"/>
          </p:cNvSpPr>
          <p:nvPr/>
        </p:nvSpPr>
        <p:spPr bwMode="auto">
          <a:xfrm flipV="1">
            <a:off x="5258635" y="2601829"/>
            <a:ext cx="0" cy="541338"/>
          </a:xfrm>
          <a:prstGeom prst="line">
            <a:avLst/>
          </a:prstGeom>
          <a:solidFill>
            <a:schemeClr val="bg1"/>
          </a:solidFill>
          <a:ln w="38100">
            <a:solidFill>
              <a:srgbClr val="FF0000"/>
            </a:solidFill>
            <a:round/>
            <a:headEnd/>
            <a:tailEnd type="stealth"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1" name="Line 58"/>
          <p:cNvSpPr>
            <a:spLocks noChangeShapeType="1"/>
          </p:cNvSpPr>
          <p:nvPr/>
        </p:nvSpPr>
        <p:spPr bwMode="auto">
          <a:xfrm flipV="1">
            <a:off x="9111498" y="2636754"/>
            <a:ext cx="0" cy="541338"/>
          </a:xfrm>
          <a:prstGeom prst="line">
            <a:avLst/>
          </a:prstGeom>
          <a:solidFill>
            <a:schemeClr val="bg1"/>
          </a:solidFill>
          <a:ln w="38100">
            <a:solidFill>
              <a:srgbClr val="002060"/>
            </a:solidFill>
            <a:round/>
            <a:headEnd/>
            <a:tailEnd type="stealth"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2" name="Line 59"/>
          <p:cNvSpPr>
            <a:spLocks noChangeShapeType="1"/>
          </p:cNvSpPr>
          <p:nvPr/>
        </p:nvSpPr>
        <p:spPr bwMode="auto">
          <a:xfrm flipV="1">
            <a:off x="6087310" y="3644817"/>
            <a:ext cx="0" cy="541338"/>
          </a:xfrm>
          <a:prstGeom prst="line">
            <a:avLst/>
          </a:prstGeom>
          <a:solidFill>
            <a:schemeClr val="bg1"/>
          </a:solidFill>
          <a:ln w="38100">
            <a:solidFill>
              <a:srgbClr val="002060"/>
            </a:solidFill>
            <a:round/>
            <a:headEnd/>
            <a:tailEnd type="stealth"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3" name="Line 60"/>
          <p:cNvSpPr>
            <a:spLocks noChangeShapeType="1"/>
          </p:cNvSpPr>
          <p:nvPr/>
        </p:nvSpPr>
        <p:spPr bwMode="auto">
          <a:xfrm flipV="1">
            <a:off x="7635123" y="3609892"/>
            <a:ext cx="0" cy="541338"/>
          </a:xfrm>
          <a:prstGeom prst="line">
            <a:avLst/>
          </a:prstGeom>
          <a:solidFill>
            <a:schemeClr val="bg1"/>
          </a:solidFill>
          <a:ln w="38100">
            <a:solidFill>
              <a:srgbClr val="FF0000"/>
            </a:solidFill>
            <a:round/>
            <a:headEnd/>
            <a:tailEnd type="stealth"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4" name="Line 61"/>
          <p:cNvSpPr>
            <a:spLocks noChangeShapeType="1"/>
          </p:cNvSpPr>
          <p:nvPr/>
        </p:nvSpPr>
        <p:spPr bwMode="auto">
          <a:xfrm flipV="1">
            <a:off x="9111498" y="3573379"/>
            <a:ext cx="0" cy="541338"/>
          </a:xfrm>
          <a:prstGeom prst="line">
            <a:avLst/>
          </a:prstGeom>
          <a:solidFill>
            <a:schemeClr val="bg1"/>
          </a:solidFill>
          <a:ln w="38100">
            <a:solidFill>
              <a:srgbClr val="002060"/>
            </a:solidFill>
            <a:round/>
            <a:headEnd/>
            <a:tailEnd type="stealth"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5" name="Line 62"/>
          <p:cNvSpPr>
            <a:spLocks noChangeShapeType="1"/>
          </p:cNvSpPr>
          <p:nvPr/>
        </p:nvSpPr>
        <p:spPr bwMode="auto">
          <a:xfrm flipV="1">
            <a:off x="6084135" y="4652879"/>
            <a:ext cx="0" cy="433388"/>
          </a:xfrm>
          <a:prstGeom prst="line">
            <a:avLst/>
          </a:prstGeom>
          <a:solidFill>
            <a:schemeClr val="bg1"/>
          </a:solidFill>
          <a:ln w="38100">
            <a:solidFill>
              <a:srgbClr val="FF0000"/>
            </a:solidFill>
            <a:round/>
            <a:headEnd/>
            <a:tailEnd type="stealth"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6" name="Text Box 63"/>
          <p:cNvSpPr txBox="1">
            <a:spLocks noChangeArrowheads="1"/>
          </p:cNvSpPr>
          <p:nvPr/>
        </p:nvSpPr>
        <p:spPr bwMode="auto">
          <a:xfrm>
            <a:off x="6173035" y="4725904"/>
            <a:ext cx="587375" cy="369888"/>
          </a:xfrm>
          <a:prstGeom prst="rect">
            <a:avLst/>
          </a:prstGeom>
          <a:solidFill>
            <a:schemeClr val="bg1"/>
          </a:solidFill>
          <a:ln>
            <a:noFill/>
          </a:ln>
          <a:effectLst/>
          <a:extLs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2400" b="1" dirty="0" err="1">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i</a:t>
            </a:r>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=6</a:t>
            </a:r>
          </a:p>
        </p:txBody>
      </p:sp>
      <p:sp>
        <p:nvSpPr>
          <p:cNvPr id="27" name="Text Box 64"/>
          <p:cNvSpPr txBox="1">
            <a:spLocks noChangeArrowheads="1"/>
          </p:cNvSpPr>
          <p:nvPr/>
        </p:nvSpPr>
        <p:spPr bwMode="auto">
          <a:xfrm>
            <a:off x="5353885" y="4738604"/>
            <a:ext cx="600075" cy="369888"/>
          </a:xfrm>
          <a:prstGeom prst="rect">
            <a:avLst/>
          </a:prstGeom>
          <a:solidFill>
            <a:schemeClr val="bg1"/>
          </a:solidFill>
          <a:ln>
            <a:noFill/>
          </a:ln>
          <a:effectLst/>
          <a:extLst>
            <a:ext uri="{91240B29-F687-4F45-9708-019B960494DF}">
              <a14:hiddenLine xmlns:a14="http://schemas.microsoft.com/office/drawing/2010/main" w="31750" cap="sq">
                <a:solidFill>
                  <a:srgbClr val="0033CC"/>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r" eaLnBrk="1" hangingPunct="1"/>
            <a:r>
              <a:rPr kumimoji="1" lang="en-US" altLang="zh-CN" sz="2400" b="1" dirty="0">
                <a:solidFill>
                  <a:schemeClr val="tx1"/>
                </a:solidFill>
                <a:effectLst>
                  <a:outerShdw blurRad="38100" dist="38100" dir="2700000" algn="tl">
                    <a:srgbClr val="000000">
                      <a:alpha val="43137"/>
                    </a:srgbClr>
                  </a:outerShdw>
                </a:effectLst>
                <a:latin typeface="楷体" panose="02010609060101010101" pitchFamily="49" charset="-122"/>
                <a:ea typeface="楷体" panose="02010609060101010101" pitchFamily="49" charset="-122"/>
              </a:rPr>
              <a:t>s=6</a:t>
            </a:r>
          </a:p>
        </p:txBody>
      </p:sp>
      <p:sp>
        <p:nvSpPr>
          <p:cNvPr id="28" name="Line 65"/>
          <p:cNvSpPr>
            <a:spLocks noChangeShapeType="1"/>
          </p:cNvSpPr>
          <p:nvPr/>
        </p:nvSpPr>
        <p:spPr bwMode="auto">
          <a:xfrm flipV="1">
            <a:off x="6865185" y="4644942"/>
            <a:ext cx="0" cy="431800"/>
          </a:xfrm>
          <a:prstGeom prst="line">
            <a:avLst/>
          </a:prstGeom>
          <a:solidFill>
            <a:schemeClr val="bg1"/>
          </a:solidFill>
          <a:ln w="38100">
            <a:solidFill>
              <a:srgbClr val="002060"/>
            </a:solidFill>
            <a:round/>
            <a:headEnd/>
            <a:tailEnd type="stealth"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9" name="Line 66"/>
          <p:cNvSpPr>
            <a:spLocks noChangeShapeType="1"/>
          </p:cNvSpPr>
          <p:nvPr/>
        </p:nvSpPr>
        <p:spPr bwMode="auto">
          <a:xfrm flipV="1">
            <a:off x="5331660" y="5878429"/>
            <a:ext cx="0" cy="541338"/>
          </a:xfrm>
          <a:prstGeom prst="line">
            <a:avLst/>
          </a:prstGeom>
          <a:solidFill>
            <a:schemeClr val="bg1"/>
          </a:solidFill>
          <a:ln w="38100">
            <a:solidFill>
              <a:srgbClr val="FF0000"/>
            </a:solidFill>
            <a:round/>
            <a:headEnd/>
            <a:tailEnd type="stealth"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30" name="Line 67"/>
          <p:cNvSpPr>
            <a:spLocks noChangeShapeType="1"/>
          </p:cNvSpPr>
          <p:nvPr/>
        </p:nvSpPr>
        <p:spPr bwMode="auto">
          <a:xfrm flipV="1">
            <a:off x="6087310" y="5860967"/>
            <a:ext cx="0" cy="541338"/>
          </a:xfrm>
          <a:prstGeom prst="line">
            <a:avLst/>
          </a:prstGeom>
          <a:solidFill>
            <a:schemeClr val="bg1"/>
          </a:solidFill>
          <a:ln w="38100">
            <a:solidFill>
              <a:srgbClr val="002060"/>
            </a:solidFill>
            <a:round/>
            <a:headEnd/>
            <a:tailEnd type="stealth"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effectLst>
                <a:outerShdw blurRad="38100" dist="38100" dir="2700000" algn="tl">
                  <a:srgbClr val="000000">
                    <a:alpha val="43137"/>
                  </a:srgbClr>
                </a:outerShdw>
              </a:effectLst>
              <a:ea typeface="楷体" panose="02010609060101010101" pitchFamily="49" charset="-122"/>
            </a:endParaRPr>
          </a:p>
        </p:txBody>
      </p:sp>
    </p:spTree>
    <p:extLst>
      <p:ext uri="{BB962C8B-B14F-4D97-AF65-F5344CB8AC3E}">
        <p14:creationId xmlns:p14="http://schemas.microsoft.com/office/powerpoint/2010/main" val="1296193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500" fill="hold"/>
                                        <p:tgtEl>
                                          <p:spTgt spid="22"/>
                                        </p:tgtEl>
                                        <p:attrNameLst>
                                          <p:attrName>ppt_x</p:attrName>
                                        </p:attrNameLst>
                                      </p:cBhvr>
                                      <p:tavLst>
                                        <p:tav tm="0">
                                          <p:val>
                                            <p:strVal val="#ppt_x"/>
                                          </p:val>
                                        </p:tav>
                                        <p:tav tm="100000">
                                          <p:val>
                                            <p:strVal val="#ppt_x"/>
                                          </p:val>
                                        </p:tav>
                                      </p:tavLst>
                                    </p:anim>
                                    <p:anim calcmode="lin" valueType="num">
                                      <p:cBhvr additive="base">
                                        <p:cTn id="24" dur="500" fill="hold"/>
                                        <p:tgtEl>
                                          <p:spTgt spid="2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fill="hold"/>
                                        <p:tgtEl>
                                          <p:spTgt spid="24"/>
                                        </p:tgtEl>
                                        <p:attrNameLst>
                                          <p:attrName>ppt_x</p:attrName>
                                        </p:attrNameLst>
                                      </p:cBhvr>
                                      <p:tavLst>
                                        <p:tav tm="0">
                                          <p:val>
                                            <p:strVal val="#ppt_x"/>
                                          </p:val>
                                        </p:tav>
                                        <p:tav tm="100000">
                                          <p:val>
                                            <p:strVal val="#ppt_x"/>
                                          </p:val>
                                        </p:tav>
                                      </p:tavLst>
                                    </p:anim>
                                    <p:anim calcmode="lin" valueType="num">
                                      <p:cBhvr additive="base">
                                        <p:cTn id="28" dur="500" fill="hold"/>
                                        <p:tgtEl>
                                          <p:spTgt spid="2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additive="base">
                                        <p:cTn id="35" dur="500" fill="hold"/>
                                        <p:tgtEl>
                                          <p:spTgt spid="23"/>
                                        </p:tgtEl>
                                        <p:attrNameLst>
                                          <p:attrName>ppt_x</p:attrName>
                                        </p:attrNameLst>
                                      </p:cBhvr>
                                      <p:tavLst>
                                        <p:tav tm="0">
                                          <p:val>
                                            <p:strVal val="#ppt_x"/>
                                          </p:val>
                                        </p:tav>
                                        <p:tav tm="100000">
                                          <p:val>
                                            <p:strVal val="#ppt_x"/>
                                          </p:val>
                                        </p:tav>
                                      </p:tavLst>
                                    </p:anim>
                                    <p:anim calcmode="lin" valueType="num">
                                      <p:cBhvr additive="base">
                                        <p:cTn id="36" dur="500" fill="hold"/>
                                        <p:tgtEl>
                                          <p:spTgt spid="23"/>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ppt_x"/>
                                          </p:val>
                                        </p:tav>
                                        <p:tav tm="100000">
                                          <p:val>
                                            <p:strVal val="#ppt_x"/>
                                          </p:val>
                                        </p:tav>
                                      </p:tavLst>
                                    </p:anim>
                                    <p:anim calcmode="lin" valueType="num">
                                      <p:cBhvr additive="base">
                                        <p:cTn id="4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anim calcmode="lin" valueType="num">
                                      <p:cBhvr additive="base">
                                        <p:cTn id="45" dur="500" fill="hold"/>
                                        <p:tgtEl>
                                          <p:spTgt spid="16"/>
                                        </p:tgtEl>
                                        <p:attrNameLst>
                                          <p:attrName>ppt_x</p:attrName>
                                        </p:attrNameLst>
                                      </p:cBhvr>
                                      <p:tavLst>
                                        <p:tav tm="0">
                                          <p:val>
                                            <p:strVal val="#ppt_x"/>
                                          </p:val>
                                        </p:tav>
                                        <p:tav tm="100000">
                                          <p:val>
                                            <p:strVal val="#ppt_x"/>
                                          </p:val>
                                        </p:tav>
                                      </p:tavLst>
                                    </p:anim>
                                    <p:anim calcmode="lin" valueType="num">
                                      <p:cBhvr additive="base">
                                        <p:cTn id="46" dur="500" fill="hold"/>
                                        <p:tgtEl>
                                          <p:spTgt spid="16"/>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anim calcmode="lin" valueType="num">
                                      <p:cBhvr additive="base">
                                        <p:cTn id="49" dur="500" fill="hold"/>
                                        <p:tgtEl>
                                          <p:spTgt spid="27"/>
                                        </p:tgtEl>
                                        <p:attrNameLst>
                                          <p:attrName>ppt_x</p:attrName>
                                        </p:attrNameLst>
                                      </p:cBhvr>
                                      <p:tavLst>
                                        <p:tav tm="0">
                                          <p:val>
                                            <p:strVal val="#ppt_x"/>
                                          </p:val>
                                        </p:tav>
                                        <p:tav tm="100000">
                                          <p:val>
                                            <p:strVal val="#ppt_x"/>
                                          </p:val>
                                        </p:tav>
                                      </p:tavLst>
                                    </p:anim>
                                    <p:anim calcmode="lin" valueType="num">
                                      <p:cBhvr additive="base">
                                        <p:cTn id="50" dur="500" fill="hold"/>
                                        <p:tgtEl>
                                          <p:spTgt spid="27"/>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25"/>
                                        </p:tgtEl>
                                        <p:attrNameLst>
                                          <p:attrName>style.visibility</p:attrName>
                                        </p:attrNameLst>
                                      </p:cBhvr>
                                      <p:to>
                                        <p:strVal val="visible"/>
                                      </p:to>
                                    </p:set>
                                    <p:anim calcmode="lin" valueType="num">
                                      <p:cBhvr additive="base">
                                        <p:cTn id="53" dur="500" fill="hold"/>
                                        <p:tgtEl>
                                          <p:spTgt spid="25"/>
                                        </p:tgtEl>
                                        <p:attrNameLst>
                                          <p:attrName>ppt_x</p:attrName>
                                        </p:attrNameLst>
                                      </p:cBhvr>
                                      <p:tavLst>
                                        <p:tav tm="0">
                                          <p:val>
                                            <p:strVal val="#ppt_x"/>
                                          </p:val>
                                        </p:tav>
                                        <p:tav tm="100000">
                                          <p:val>
                                            <p:strVal val="#ppt_x"/>
                                          </p:val>
                                        </p:tav>
                                      </p:tavLst>
                                    </p:anim>
                                    <p:anim calcmode="lin" valueType="num">
                                      <p:cBhvr additive="base">
                                        <p:cTn id="54" dur="500" fill="hold"/>
                                        <p:tgtEl>
                                          <p:spTgt spid="25"/>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 calcmode="lin" valueType="num">
                                      <p:cBhvr additive="base">
                                        <p:cTn id="57" dur="500" fill="hold"/>
                                        <p:tgtEl>
                                          <p:spTgt spid="28"/>
                                        </p:tgtEl>
                                        <p:attrNameLst>
                                          <p:attrName>ppt_x</p:attrName>
                                        </p:attrNameLst>
                                      </p:cBhvr>
                                      <p:tavLst>
                                        <p:tav tm="0">
                                          <p:val>
                                            <p:strVal val="#ppt_x"/>
                                          </p:val>
                                        </p:tav>
                                        <p:tav tm="100000">
                                          <p:val>
                                            <p:strVal val="#ppt_x"/>
                                          </p:val>
                                        </p:tav>
                                      </p:tavLst>
                                    </p:anim>
                                    <p:anim calcmode="lin" valueType="num">
                                      <p:cBhvr additive="base">
                                        <p:cTn id="58" dur="500" fill="hold"/>
                                        <p:tgtEl>
                                          <p:spTgt spid="28"/>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26"/>
                                        </p:tgtEl>
                                        <p:attrNameLst>
                                          <p:attrName>style.visibility</p:attrName>
                                        </p:attrNameLst>
                                      </p:cBhvr>
                                      <p:to>
                                        <p:strVal val="visible"/>
                                      </p:to>
                                    </p:set>
                                    <p:anim calcmode="lin" valueType="num">
                                      <p:cBhvr additive="base">
                                        <p:cTn id="61" dur="500" fill="hold"/>
                                        <p:tgtEl>
                                          <p:spTgt spid="26"/>
                                        </p:tgtEl>
                                        <p:attrNameLst>
                                          <p:attrName>ppt_x</p:attrName>
                                        </p:attrNameLst>
                                      </p:cBhvr>
                                      <p:tavLst>
                                        <p:tav tm="0">
                                          <p:val>
                                            <p:strVal val="#ppt_x"/>
                                          </p:val>
                                        </p:tav>
                                        <p:tav tm="100000">
                                          <p:val>
                                            <p:strVal val="#ppt_x"/>
                                          </p:val>
                                        </p:tav>
                                      </p:tavLst>
                                    </p:anim>
                                    <p:anim calcmode="lin" valueType="num">
                                      <p:cBhvr additive="base">
                                        <p:cTn id="62" dur="500" fill="hold"/>
                                        <p:tgtEl>
                                          <p:spTgt spid="26"/>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17"/>
                                        </p:tgtEl>
                                        <p:attrNameLst>
                                          <p:attrName>style.visibility</p:attrName>
                                        </p:attrNameLst>
                                      </p:cBhvr>
                                      <p:to>
                                        <p:strVal val="visible"/>
                                      </p:to>
                                    </p:set>
                                    <p:anim calcmode="lin" valueType="num">
                                      <p:cBhvr additive="base">
                                        <p:cTn id="65" dur="500" fill="hold"/>
                                        <p:tgtEl>
                                          <p:spTgt spid="17"/>
                                        </p:tgtEl>
                                        <p:attrNameLst>
                                          <p:attrName>ppt_x</p:attrName>
                                        </p:attrNameLst>
                                      </p:cBhvr>
                                      <p:tavLst>
                                        <p:tav tm="0">
                                          <p:val>
                                            <p:strVal val="#ppt_x"/>
                                          </p:val>
                                        </p:tav>
                                        <p:tav tm="100000">
                                          <p:val>
                                            <p:strVal val="#ppt_x"/>
                                          </p:val>
                                        </p:tav>
                                      </p:tavLst>
                                    </p:anim>
                                    <p:anim calcmode="lin" valueType="num">
                                      <p:cBhvr additive="base">
                                        <p:cTn id="6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grpId="0" nodeType="clickEffect">
                                  <p:stCondLst>
                                    <p:cond delay="0"/>
                                  </p:stCondLst>
                                  <p:childTnLst>
                                    <p:set>
                                      <p:cBhvr>
                                        <p:cTn id="70" dur="1" fill="hold">
                                          <p:stCondLst>
                                            <p:cond delay="0"/>
                                          </p:stCondLst>
                                        </p:cTn>
                                        <p:tgtEl>
                                          <p:spTgt spid="13"/>
                                        </p:tgtEl>
                                        <p:attrNameLst>
                                          <p:attrName>style.visibility</p:attrName>
                                        </p:attrNameLst>
                                      </p:cBhvr>
                                      <p:to>
                                        <p:strVal val="visible"/>
                                      </p:to>
                                    </p:set>
                                    <p:anim calcmode="lin" valueType="num">
                                      <p:cBhvr additive="base">
                                        <p:cTn id="71" dur="500" fill="hold"/>
                                        <p:tgtEl>
                                          <p:spTgt spid="13"/>
                                        </p:tgtEl>
                                        <p:attrNameLst>
                                          <p:attrName>ppt_x</p:attrName>
                                        </p:attrNameLst>
                                      </p:cBhvr>
                                      <p:tavLst>
                                        <p:tav tm="0">
                                          <p:val>
                                            <p:strVal val="#ppt_x"/>
                                          </p:val>
                                        </p:tav>
                                        <p:tav tm="100000">
                                          <p:val>
                                            <p:strVal val="#ppt_x"/>
                                          </p:val>
                                        </p:tav>
                                      </p:tavLst>
                                    </p:anim>
                                    <p:anim calcmode="lin" valueType="num">
                                      <p:cBhvr additive="base">
                                        <p:cTn id="72" dur="500" fill="hold"/>
                                        <p:tgtEl>
                                          <p:spTgt spid="13"/>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15"/>
                                        </p:tgtEl>
                                        <p:attrNameLst>
                                          <p:attrName>style.visibility</p:attrName>
                                        </p:attrNameLst>
                                      </p:cBhvr>
                                      <p:to>
                                        <p:strVal val="visible"/>
                                      </p:to>
                                    </p:set>
                                    <p:anim calcmode="lin" valueType="num">
                                      <p:cBhvr additive="base">
                                        <p:cTn id="75" dur="500" fill="hold"/>
                                        <p:tgtEl>
                                          <p:spTgt spid="15"/>
                                        </p:tgtEl>
                                        <p:attrNameLst>
                                          <p:attrName>ppt_x</p:attrName>
                                        </p:attrNameLst>
                                      </p:cBhvr>
                                      <p:tavLst>
                                        <p:tav tm="0">
                                          <p:val>
                                            <p:strVal val="#ppt_x"/>
                                          </p:val>
                                        </p:tav>
                                        <p:tav tm="100000">
                                          <p:val>
                                            <p:strVal val="#ppt_x"/>
                                          </p:val>
                                        </p:tav>
                                      </p:tavLst>
                                    </p:anim>
                                    <p:anim calcmode="lin" valueType="num">
                                      <p:cBhvr additive="base">
                                        <p:cTn id="76" dur="500" fill="hold"/>
                                        <p:tgtEl>
                                          <p:spTgt spid="15"/>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29"/>
                                        </p:tgtEl>
                                        <p:attrNameLst>
                                          <p:attrName>style.visibility</p:attrName>
                                        </p:attrNameLst>
                                      </p:cBhvr>
                                      <p:to>
                                        <p:strVal val="visible"/>
                                      </p:to>
                                    </p:set>
                                    <p:anim calcmode="lin" valueType="num">
                                      <p:cBhvr additive="base">
                                        <p:cTn id="79" dur="500" fill="hold"/>
                                        <p:tgtEl>
                                          <p:spTgt spid="29"/>
                                        </p:tgtEl>
                                        <p:attrNameLst>
                                          <p:attrName>ppt_x</p:attrName>
                                        </p:attrNameLst>
                                      </p:cBhvr>
                                      <p:tavLst>
                                        <p:tav tm="0">
                                          <p:val>
                                            <p:strVal val="#ppt_x"/>
                                          </p:val>
                                        </p:tav>
                                        <p:tav tm="100000">
                                          <p:val>
                                            <p:strVal val="#ppt_x"/>
                                          </p:val>
                                        </p:tav>
                                      </p:tavLst>
                                    </p:anim>
                                    <p:anim calcmode="lin" valueType="num">
                                      <p:cBhvr additive="base">
                                        <p:cTn id="80" dur="500" fill="hold"/>
                                        <p:tgtEl>
                                          <p:spTgt spid="29"/>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30"/>
                                        </p:tgtEl>
                                        <p:attrNameLst>
                                          <p:attrName>style.visibility</p:attrName>
                                        </p:attrNameLst>
                                      </p:cBhvr>
                                      <p:to>
                                        <p:strVal val="visible"/>
                                      </p:to>
                                    </p:set>
                                    <p:anim calcmode="lin" valueType="num">
                                      <p:cBhvr additive="base">
                                        <p:cTn id="83" dur="500" fill="hold"/>
                                        <p:tgtEl>
                                          <p:spTgt spid="30"/>
                                        </p:tgtEl>
                                        <p:attrNameLst>
                                          <p:attrName>ppt_x</p:attrName>
                                        </p:attrNameLst>
                                      </p:cBhvr>
                                      <p:tavLst>
                                        <p:tav tm="0">
                                          <p:val>
                                            <p:strVal val="#ppt_x"/>
                                          </p:val>
                                        </p:tav>
                                        <p:tav tm="100000">
                                          <p:val>
                                            <p:strVal val="#ppt_x"/>
                                          </p:val>
                                        </p:tav>
                                      </p:tavLst>
                                    </p:anim>
                                    <p:anim calcmode="lin" valueType="num">
                                      <p:cBhvr additive="base">
                                        <p:cTn id="84" dur="500" fill="hold"/>
                                        <p:tgtEl>
                                          <p:spTgt spid="30"/>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 calcmode="lin" valueType="num">
                                      <p:cBhvr additive="base">
                                        <p:cTn id="87" dur="500" fill="hold"/>
                                        <p:tgtEl>
                                          <p:spTgt spid="14"/>
                                        </p:tgtEl>
                                        <p:attrNameLst>
                                          <p:attrName>ppt_x</p:attrName>
                                        </p:attrNameLst>
                                      </p:cBhvr>
                                      <p:tavLst>
                                        <p:tav tm="0">
                                          <p:val>
                                            <p:strVal val="#ppt_x"/>
                                          </p:val>
                                        </p:tav>
                                        <p:tav tm="100000">
                                          <p:val>
                                            <p:strVal val="#ppt_x"/>
                                          </p:val>
                                        </p:tav>
                                      </p:tavLst>
                                    </p:anim>
                                    <p:anim calcmode="lin" valueType="num">
                                      <p:cBhvr additive="base">
                                        <p:cTn id="8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20" grpId="0" animBg="1"/>
      <p:bldP spid="22" grpId="0" animBg="1"/>
      <p:bldP spid="23" grpId="0" animBg="1"/>
      <p:bldP spid="24" grpId="0" animBg="1"/>
      <p:bldP spid="25" grpId="0" animBg="1"/>
      <p:bldP spid="26" grpId="0" animBg="1"/>
      <p:bldP spid="27" grpId="0" animBg="1"/>
      <p:bldP spid="28" grpId="0" animBg="1"/>
      <p:bldP spid="29" grpId="0" animBg="1"/>
      <p:bldP spid="3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3354472" cy="605909"/>
          </a:xfrm>
        </p:spPr>
        <p:txBody>
          <a:bodyPr/>
          <a:lstStyle/>
          <a:p>
            <a:r>
              <a:rPr lang="zh-CN" altLang="en-US" dirty="0">
                <a:latin typeface="楷体" panose="02010609060101010101" pitchFamily="49" charset="-122"/>
                <a:ea typeface="楷体" panose="02010609060101010101" pitchFamily="49" charset="-122"/>
              </a:rPr>
              <a:t>二叉判定树之定义</a:t>
            </a:r>
          </a:p>
        </p:txBody>
      </p:sp>
      <p:sp>
        <p:nvSpPr>
          <p:cNvPr id="3" name="Rectangle 4"/>
          <p:cNvSpPr>
            <a:spLocks noChangeArrowheads="1"/>
          </p:cNvSpPr>
          <p:nvPr/>
        </p:nvSpPr>
        <p:spPr bwMode="auto">
          <a:xfrm>
            <a:off x="735647" y="1192331"/>
            <a:ext cx="11158429" cy="4897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342900" indent="-342900" algn="just">
              <a:spcAft>
                <a:spcPct val="50000"/>
              </a:spcAft>
              <a:buClr>
                <a:schemeClr val="hlink"/>
              </a:buClr>
              <a:buSzPct val="70000"/>
              <a:buFont typeface="Wingdings" pitchFamily="2" charset="2"/>
              <a:buNone/>
              <a:defRPr/>
            </a:pPr>
            <a:r>
              <a:rPr lang="zh-CN" altLang="en-US" sz="2900" b="1" dirty="0">
                <a:solidFill>
                  <a:schemeClr val="tx1"/>
                </a:solidFill>
                <a:latin typeface="Times New Roman" panose="02020603050405020304" pitchFamily="18" charset="0"/>
                <a:ea typeface="楷体" panose="02010609060101010101" pitchFamily="49" charset="-122"/>
              </a:rPr>
              <a:t>二叉判定树，</a:t>
            </a:r>
            <a:r>
              <a:rPr lang="en-US" altLang="zh-CN" sz="2900" b="1" dirty="0">
                <a:solidFill>
                  <a:schemeClr val="tx1"/>
                </a:solidFill>
                <a:latin typeface="Times New Roman" panose="02020603050405020304" pitchFamily="18" charset="0"/>
                <a:ea typeface="楷体" panose="02010609060101010101" pitchFamily="49" charset="-122"/>
              </a:rPr>
              <a:t>T (</a:t>
            </a:r>
            <a:r>
              <a:rPr lang="en-US" altLang="zh-CN" sz="2900" b="1" i="1" dirty="0">
                <a:solidFill>
                  <a:schemeClr val="tx1"/>
                </a:solidFill>
                <a:latin typeface="Times New Roman" panose="02020603050405020304" pitchFamily="18" charset="0"/>
                <a:ea typeface="楷体" panose="02010609060101010101" pitchFamily="49" charset="-122"/>
              </a:rPr>
              <a:t>s</a:t>
            </a:r>
            <a:r>
              <a:rPr lang="en-US" altLang="zh-CN" sz="2900" b="1" dirty="0">
                <a:solidFill>
                  <a:schemeClr val="tx1"/>
                </a:solidFill>
                <a:latin typeface="Times New Roman" panose="02020603050405020304" pitchFamily="18" charset="0"/>
                <a:ea typeface="楷体" panose="02010609060101010101" pitchFamily="49" charset="-122"/>
              </a:rPr>
              <a:t> , </a:t>
            </a:r>
            <a:r>
              <a:rPr lang="en-US" altLang="zh-CN" sz="2900" b="1" i="1" dirty="0">
                <a:solidFill>
                  <a:schemeClr val="tx1"/>
                </a:solidFill>
                <a:latin typeface="Times New Roman" panose="02020603050405020304" pitchFamily="18" charset="0"/>
                <a:ea typeface="楷体" panose="02010609060101010101" pitchFamily="49" charset="-122"/>
              </a:rPr>
              <a:t>e</a:t>
            </a:r>
            <a:r>
              <a:rPr lang="en-US" altLang="zh-CN" sz="2900" b="1" dirty="0">
                <a:solidFill>
                  <a:schemeClr val="tx1"/>
                </a:solidFill>
                <a:latin typeface="Times New Roman" panose="02020603050405020304" pitchFamily="18" charset="0"/>
                <a:ea typeface="楷体" panose="02010609060101010101" pitchFamily="49" charset="-122"/>
              </a:rPr>
              <a:t>)</a:t>
            </a:r>
            <a:r>
              <a:rPr lang="zh-CN" altLang="en-US" sz="2900" b="1" dirty="0">
                <a:solidFill>
                  <a:schemeClr val="tx1"/>
                </a:solidFill>
                <a:latin typeface="Times New Roman" panose="02020603050405020304" pitchFamily="18" charset="0"/>
                <a:ea typeface="楷体" panose="02010609060101010101" pitchFamily="49" charset="-122"/>
              </a:rPr>
              <a:t>的</a:t>
            </a:r>
            <a:r>
              <a:rPr lang="zh-CN" altLang="en-US" sz="2900" b="1" dirty="0">
                <a:solidFill>
                  <a:srgbClr val="00B050"/>
                </a:solidFill>
                <a:latin typeface="Times New Roman" panose="02020603050405020304" pitchFamily="18" charset="0"/>
                <a:ea typeface="楷体" panose="02010609060101010101" pitchFamily="49" charset="-122"/>
              </a:rPr>
              <a:t>递归定义</a:t>
            </a:r>
            <a:r>
              <a:rPr lang="zh-CN" altLang="en-US" sz="2900" b="1" dirty="0">
                <a:solidFill>
                  <a:schemeClr val="tx1"/>
                </a:solidFill>
                <a:latin typeface="Times New Roman" panose="02020603050405020304" pitchFamily="18" charset="0"/>
                <a:ea typeface="楷体" panose="02010609060101010101" pitchFamily="49" charset="-122"/>
              </a:rPr>
              <a:t>如下：</a:t>
            </a:r>
          </a:p>
          <a:p>
            <a:pPr marL="342900" indent="-342900">
              <a:lnSpc>
                <a:spcPts val="4500"/>
              </a:lnSpc>
              <a:spcAft>
                <a:spcPts val="0"/>
              </a:spcAft>
              <a:buClr>
                <a:schemeClr val="hlink"/>
              </a:buClr>
              <a:buSzPct val="70000"/>
              <a:buFont typeface="Wingdings" pitchFamily="2" charset="2"/>
              <a:buNone/>
              <a:defRPr/>
            </a:pPr>
            <a:r>
              <a:rPr lang="zh-CN" altLang="en-US" sz="2900" b="1" dirty="0">
                <a:solidFill>
                  <a:schemeClr val="tx1"/>
                </a:solidFill>
                <a:latin typeface="Times New Roman" panose="02020603050405020304" pitchFamily="18" charset="0"/>
                <a:ea typeface="楷体" panose="02010609060101010101" pitchFamily="49" charset="-122"/>
              </a:rPr>
              <a:t>当 </a:t>
            </a:r>
            <a:r>
              <a:rPr lang="en-US" altLang="zh-CN" sz="2900" b="1" i="1" dirty="0">
                <a:solidFill>
                  <a:srgbClr val="FF0000"/>
                </a:solidFill>
                <a:latin typeface="Times New Roman" panose="02020603050405020304" pitchFamily="18" charset="0"/>
                <a:ea typeface="楷体" panose="02010609060101010101" pitchFamily="49" charset="-122"/>
              </a:rPr>
              <a:t>e</a:t>
            </a:r>
            <a:r>
              <a:rPr lang="en-US" altLang="zh-CN" sz="2900" b="1" dirty="0">
                <a:solidFill>
                  <a:srgbClr val="FF0000"/>
                </a:solidFill>
                <a:latin typeface="Times New Roman" panose="02020603050405020304" pitchFamily="18" charset="0"/>
                <a:ea typeface="楷体" panose="02010609060101010101" pitchFamily="49" charset="-122"/>
                <a:sym typeface="Symbol" pitchFamily="18" charset="2"/>
              </a:rPr>
              <a:t></a:t>
            </a:r>
            <a:r>
              <a:rPr lang="en-US" altLang="zh-CN" sz="2900" b="1" i="1" dirty="0">
                <a:solidFill>
                  <a:srgbClr val="FF0000"/>
                </a:solidFill>
                <a:latin typeface="Times New Roman" panose="02020603050405020304" pitchFamily="18" charset="0"/>
                <a:ea typeface="楷体" panose="02010609060101010101" pitchFamily="49" charset="-122"/>
              </a:rPr>
              <a:t>s</a:t>
            </a:r>
            <a:r>
              <a:rPr lang="en-US" altLang="zh-CN" sz="2900" b="1" dirty="0">
                <a:solidFill>
                  <a:srgbClr val="FF0000"/>
                </a:solidFill>
                <a:latin typeface="Times New Roman" panose="02020603050405020304" pitchFamily="18" charset="0"/>
                <a:ea typeface="楷体" panose="02010609060101010101" pitchFamily="49" charset="-122"/>
                <a:sym typeface="Symbol" pitchFamily="18" charset="2"/>
              </a:rPr>
              <a:t></a:t>
            </a:r>
            <a:r>
              <a:rPr lang="en-US" altLang="zh-CN" sz="2900" b="1" dirty="0">
                <a:solidFill>
                  <a:srgbClr val="FF0000"/>
                </a:solidFill>
                <a:latin typeface="Times New Roman" panose="02020603050405020304" pitchFamily="18" charset="0"/>
                <a:ea typeface="楷体" panose="02010609060101010101" pitchFamily="49" charset="-122"/>
              </a:rPr>
              <a:t>1 </a:t>
            </a:r>
            <a:r>
              <a:rPr lang="en-US" altLang="zh-CN" sz="2900" b="1" dirty="0">
                <a:solidFill>
                  <a:srgbClr val="FF0000"/>
                </a:solidFill>
                <a:latin typeface="Times New Roman" panose="02020603050405020304" pitchFamily="18" charset="0"/>
                <a:ea typeface="楷体" panose="02010609060101010101" pitchFamily="49" charset="-122"/>
                <a:sym typeface="Symbol" pitchFamily="18" charset="2"/>
              </a:rPr>
              <a:t> </a:t>
            </a:r>
            <a:r>
              <a:rPr lang="en-US" altLang="zh-CN" sz="2900" b="1" dirty="0">
                <a:solidFill>
                  <a:srgbClr val="FF0000"/>
                </a:solidFill>
                <a:latin typeface="Times New Roman" panose="02020603050405020304" pitchFamily="18" charset="0"/>
                <a:ea typeface="楷体" panose="02010609060101010101" pitchFamily="49" charset="-122"/>
              </a:rPr>
              <a:t>0</a:t>
            </a:r>
            <a:r>
              <a:rPr lang="zh-CN" altLang="en-US" sz="2900" b="1" dirty="0">
                <a:solidFill>
                  <a:srgbClr val="FF0000"/>
                </a:solidFill>
                <a:latin typeface="Times New Roman" panose="02020603050405020304" pitchFamily="18" charset="0"/>
                <a:ea typeface="楷体" panose="02010609060101010101" pitchFamily="49" charset="-122"/>
              </a:rPr>
              <a:t>（</a:t>
            </a:r>
            <a:r>
              <a:rPr lang="en-US" altLang="zh-CN" sz="2900" b="1" i="1" dirty="0">
                <a:solidFill>
                  <a:srgbClr val="FF0000"/>
                </a:solidFill>
                <a:latin typeface="Times New Roman" panose="02020603050405020304" pitchFamily="18" charset="0"/>
                <a:ea typeface="楷体" panose="02010609060101010101" pitchFamily="49" charset="-122"/>
              </a:rPr>
              <a:t>s</a:t>
            </a:r>
            <a:r>
              <a:rPr lang="en-US" altLang="zh-CN" sz="2900" b="1" dirty="0">
                <a:solidFill>
                  <a:srgbClr val="FF0000"/>
                </a:solidFill>
                <a:latin typeface="Times New Roman" panose="02020603050405020304" pitchFamily="18" charset="0"/>
                <a:ea typeface="楷体" panose="02010609060101010101" pitchFamily="49" charset="-122"/>
                <a:sym typeface="Symbol" pitchFamily="18" charset="2"/>
              </a:rPr>
              <a:t></a:t>
            </a:r>
            <a:r>
              <a:rPr lang="en-US" altLang="zh-CN" sz="2900" b="1" i="1" dirty="0">
                <a:solidFill>
                  <a:srgbClr val="FF0000"/>
                </a:solidFill>
                <a:latin typeface="Times New Roman" panose="02020603050405020304" pitchFamily="18" charset="0"/>
                <a:ea typeface="楷体" panose="02010609060101010101" pitchFamily="49" charset="-122"/>
              </a:rPr>
              <a:t>e</a:t>
            </a:r>
            <a:r>
              <a:rPr lang="en-US" altLang="zh-CN" sz="2900" b="1" dirty="0">
                <a:solidFill>
                  <a:srgbClr val="FF0000"/>
                </a:solidFill>
                <a:latin typeface="Times New Roman" panose="02020603050405020304" pitchFamily="18" charset="0"/>
                <a:ea typeface="楷体" panose="02010609060101010101" pitchFamily="49" charset="-122"/>
                <a:sym typeface="Symbol" pitchFamily="18" charset="2"/>
              </a:rPr>
              <a:t></a:t>
            </a:r>
            <a:r>
              <a:rPr lang="en-US" altLang="zh-CN" sz="2900" b="1" dirty="0">
                <a:solidFill>
                  <a:srgbClr val="FF0000"/>
                </a:solidFill>
                <a:latin typeface="Times New Roman" panose="02020603050405020304" pitchFamily="18" charset="0"/>
                <a:ea typeface="楷体" panose="02010609060101010101" pitchFamily="49" charset="-122"/>
              </a:rPr>
              <a:t>1</a:t>
            </a:r>
            <a:r>
              <a:rPr lang="zh-CN" altLang="en-US" sz="2900" b="1" dirty="0">
                <a:solidFill>
                  <a:srgbClr val="FF0000"/>
                </a:solidFill>
                <a:latin typeface="Times New Roman" panose="02020603050405020304" pitchFamily="18" charset="0"/>
                <a:ea typeface="楷体" panose="02010609060101010101" pitchFamily="49" charset="-122"/>
              </a:rPr>
              <a:t>）</a:t>
            </a:r>
            <a:r>
              <a:rPr lang="zh-CN" altLang="en-US" sz="2900" b="1" dirty="0">
                <a:solidFill>
                  <a:schemeClr val="tx1"/>
                </a:solidFill>
                <a:latin typeface="Times New Roman" panose="02020603050405020304" pitchFamily="18" charset="0"/>
                <a:ea typeface="楷体" panose="02010609060101010101" pitchFamily="49" charset="-122"/>
              </a:rPr>
              <a:t>时， </a:t>
            </a:r>
            <a:r>
              <a:rPr lang="en-US" altLang="zh-CN" sz="2900" b="1" dirty="0">
                <a:solidFill>
                  <a:schemeClr val="tx1"/>
                </a:solidFill>
                <a:latin typeface="Times New Roman" panose="02020603050405020304" pitchFamily="18" charset="0"/>
                <a:ea typeface="楷体" panose="02010609060101010101" pitchFamily="49" charset="-122"/>
              </a:rPr>
              <a:t>T (</a:t>
            </a:r>
            <a:r>
              <a:rPr lang="en-US" altLang="zh-CN" sz="2900" b="1" i="1" dirty="0">
                <a:solidFill>
                  <a:schemeClr val="tx1"/>
                </a:solidFill>
                <a:latin typeface="Times New Roman" panose="02020603050405020304" pitchFamily="18" charset="0"/>
                <a:ea typeface="楷体" panose="02010609060101010101" pitchFamily="49" charset="-122"/>
              </a:rPr>
              <a:t>s</a:t>
            </a:r>
            <a:r>
              <a:rPr lang="en-US" altLang="zh-CN" sz="2900" b="1" dirty="0">
                <a:solidFill>
                  <a:schemeClr val="tx1"/>
                </a:solidFill>
                <a:latin typeface="Times New Roman" panose="02020603050405020304" pitchFamily="18" charset="0"/>
                <a:ea typeface="楷体" panose="02010609060101010101" pitchFamily="49" charset="-122"/>
              </a:rPr>
              <a:t> , </a:t>
            </a:r>
            <a:r>
              <a:rPr lang="en-US" altLang="zh-CN" sz="2900" b="1" i="1" dirty="0">
                <a:solidFill>
                  <a:schemeClr val="tx1"/>
                </a:solidFill>
                <a:latin typeface="Times New Roman" panose="02020603050405020304" pitchFamily="18" charset="0"/>
                <a:ea typeface="楷体" panose="02010609060101010101" pitchFamily="49" charset="-122"/>
              </a:rPr>
              <a:t>e</a:t>
            </a:r>
            <a:r>
              <a:rPr lang="en-US" altLang="zh-CN" sz="2900" b="1" dirty="0">
                <a:solidFill>
                  <a:schemeClr val="tx1"/>
                </a:solidFill>
                <a:latin typeface="Times New Roman" panose="02020603050405020304" pitchFamily="18" charset="0"/>
                <a:ea typeface="楷体" panose="02010609060101010101" pitchFamily="49" charset="-122"/>
              </a:rPr>
              <a:t>) </a:t>
            </a:r>
            <a:r>
              <a:rPr lang="zh-CN" altLang="en-US" sz="2900" b="1" dirty="0">
                <a:solidFill>
                  <a:schemeClr val="tx1"/>
                </a:solidFill>
                <a:latin typeface="Times New Roman" panose="02020603050405020304" pitchFamily="18" charset="0"/>
                <a:ea typeface="楷体" panose="02010609060101010101" pitchFamily="49" charset="-122"/>
              </a:rPr>
              <a:t>为</a:t>
            </a:r>
            <a:r>
              <a:rPr lang="zh-CN" altLang="en-US" sz="2900" b="1" dirty="0">
                <a:solidFill>
                  <a:srgbClr val="00B050"/>
                </a:solidFill>
                <a:latin typeface="Times New Roman" panose="02020603050405020304" pitchFamily="18" charset="0"/>
                <a:ea typeface="楷体" panose="02010609060101010101" pitchFamily="49" charset="-122"/>
              </a:rPr>
              <a:t>空树</a:t>
            </a:r>
            <a:r>
              <a:rPr lang="zh-CN" altLang="en-US" sz="2900" b="1" dirty="0">
                <a:solidFill>
                  <a:schemeClr val="tx1"/>
                </a:solidFill>
                <a:latin typeface="Times New Roman" panose="02020603050405020304" pitchFamily="18" charset="0"/>
                <a:ea typeface="楷体" panose="02010609060101010101" pitchFamily="49" charset="-122"/>
              </a:rPr>
              <a:t>；</a:t>
            </a:r>
          </a:p>
          <a:p>
            <a:pPr>
              <a:lnSpc>
                <a:spcPts val="4500"/>
              </a:lnSpc>
              <a:spcAft>
                <a:spcPts val="0"/>
              </a:spcAft>
              <a:buClr>
                <a:schemeClr val="hlink"/>
              </a:buClr>
              <a:buSzPct val="70000"/>
              <a:buFont typeface="Wingdings" pitchFamily="2" charset="2"/>
              <a:buNone/>
              <a:defRPr/>
            </a:pPr>
            <a:r>
              <a:rPr lang="zh-CN" altLang="en-US" sz="2900" b="1" dirty="0">
                <a:solidFill>
                  <a:schemeClr val="tx1"/>
                </a:solidFill>
                <a:latin typeface="Times New Roman" panose="02020603050405020304" pitchFamily="18" charset="0"/>
                <a:ea typeface="楷体" panose="02010609060101010101" pitchFamily="49" charset="-122"/>
              </a:rPr>
              <a:t>当 </a:t>
            </a:r>
            <a:r>
              <a:rPr lang="en-US" altLang="zh-CN" sz="2900" b="1" i="1" dirty="0">
                <a:solidFill>
                  <a:srgbClr val="FF0000"/>
                </a:solidFill>
                <a:latin typeface="Times New Roman" panose="02020603050405020304" pitchFamily="18" charset="0"/>
                <a:ea typeface="楷体" panose="02010609060101010101" pitchFamily="49" charset="-122"/>
              </a:rPr>
              <a:t>e</a:t>
            </a:r>
            <a:r>
              <a:rPr lang="en-US" altLang="zh-CN" sz="2900" b="1" dirty="0">
                <a:solidFill>
                  <a:srgbClr val="FF0000"/>
                </a:solidFill>
                <a:latin typeface="Times New Roman" panose="02020603050405020304" pitchFamily="18" charset="0"/>
                <a:ea typeface="楷体" panose="02010609060101010101" pitchFamily="49" charset="-122"/>
                <a:sym typeface="Symbol" pitchFamily="18" charset="2"/>
              </a:rPr>
              <a:t></a:t>
            </a:r>
            <a:r>
              <a:rPr lang="en-US" altLang="zh-CN" sz="2900" b="1" i="1" dirty="0">
                <a:solidFill>
                  <a:srgbClr val="FF0000"/>
                </a:solidFill>
                <a:latin typeface="Times New Roman" panose="02020603050405020304" pitchFamily="18" charset="0"/>
                <a:ea typeface="楷体" panose="02010609060101010101" pitchFamily="49" charset="-122"/>
              </a:rPr>
              <a:t>s</a:t>
            </a:r>
            <a:r>
              <a:rPr lang="en-US" altLang="zh-CN" sz="2900" b="1" dirty="0">
                <a:solidFill>
                  <a:srgbClr val="FF0000"/>
                </a:solidFill>
                <a:latin typeface="Times New Roman" panose="02020603050405020304" pitchFamily="18" charset="0"/>
                <a:ea typeface="楷体" panose="02010609060101010101" pitchFamily="49" charset="-122"/>
                <a:sym typeface="Symbol" pitchFamily="18" charset="2"/>
              </a:rPr>
              <a:t></a:t>
            </a:r>
            <a:r>
              <a:rPr lang="en-US" altLang="zh-CN" sz="2900" b="1" dirty="0">
                <a:solidFill>
                  <a:srgbClr val="FF0000"/>
                </a:solidFill>
                <a:latin typeface="Times New Roman" panose="02020603050405020304" pitchFamily="18" charset="0"/>
                <a:ea typeface="楷体" panose="02010609060101010101" pitchFamily="49" charset="-122"/>
              </a:rPr>
              <a:t>1 &gt; 0</a:t>
            </a:r>
            <a:r>
              <a:rPr lang="zh-CN" altLang="en-US" sz="2900" b="1" dirty="0">
                <a:solidFill>
                  <a:srgbClr val="FF0000"/>
                </a:solidFill>
                <a:latin typeface="Times New Roman" panose="02020603050405020304" pitchFamily="18" charset="0"/>
                <a:ea typeface="楷体" panose="02010609060101010101" pitchFamily="49" charset="-122"/>
              </a:rPr>
              <a:t>（</a:t>
            </a:r>
            <a:r>
              <a:rPr lang="en-US" altLang="zh-CN" sz="2900" b="1" i="1" dirty="0">
                <a:solidFill>
                  <a:srgbClr val="FF0000"/>
                </a:solidFill>
                <a:latin typeface="Times New Roman" panose="02020603050405020304" pitchFamily="18" charset="0"/>
                <a:ea typeface="楷体" panose="02010609060101010101" pitchFamily="49" charset="-122"/>
              </a:rPr>
              <a:t>s</a:t>
            </a:r>
            <a:r>
              <a:rPr lang="en-US" altLang="zh-CN" sz="2900" b="1" dirty="0">
                <a:solidFill>
                  <a:srgbClr val="FF0000"/>
                </a:solidFill>
                <a:latin typeface="Times New Roman" panose="02020603050405020304" pitchFamily="18" charset="0"/>
                <a:ea typeface="楷体" panose="02010609060101010101" pitchFamily="49" charset="-122"/>
              </a:rPr>
              <a:t> </a:t>
            </a:r>
            <a:r>
              <a:rPr lang="en-US" altLang="zh-CN" sz="2900" b="1" dirty="0">
                <a:solidFill>
                  <a:srgbClr val="FF0000"/>
                </a:solidFill>
                <a:latin typeface="Times New Roman" panose="02020603050405020304" pitchFamily="18" charset="0"/>
                <a:ea typeface="楷体" panose="02010609060101010101" pitchFamily="49" charset="-122"/>
                <a:sym typeface="Symbol" pitchFamily="18" charset="2"/>
              </a:rPr>
              <a:t></a:t>
            </a:r>
            <a:r>
              <a:rPr lang="en-US" altLang="zh-CN" sz="2900" b="1" dirty="0">
                <a:solidFill>
                  <a:srgbClr val="FF0000"/>
                </a:solidFill>
                <a:latin typeface="Times New Roman" panose="02020603050405020304" pitchFamily="18" charset="0"/>
                <a:ea typeface="楷体" panose="02010609060101010101" pitchFamily="49" charset="-122"/>
              </a:rPr>
              <a:t> </a:t>
            </a:r>
            <a:r>
              <a:rPr lang="en-US" altLang="zh-CN" sz="2900" b="1" i="1" dirty="0">
                <a:solidFill>
                  <a:srgbClr val="FF0000"/>
                </a:solidFill>
                <a:latin typeface="Times New Roman" panose="02020603050405020304" pitchFamily="18" charset="0"/>
                <a:ea typeface="楷体" panose="02010609060101010101" pitchFamily="49" charset="-122"/>
              </a:rPr>
              <a:t>e</a:t>
            </a:r>
            <a:r>
              <a:rPr lang="zh-CN" altLang="en-US" sz="2900" b="1" dirty="0">
                <a:solidFill>
                  <a:srgbClr val="FF0000"/>
                </a:solidFill>
                <a:latin typeface="Times New Roman" panose="02020603050405020304" pitchFamily="18" charset="0"/>
                <a:ea typeface="楷体" panose="02010609060101010101" pitchFamily="49" charset="-122"/>
              </a:rPr>
              <a:t>）</a:t>
            </a:r>
            <a:r>
              <a:rPr lang="zh-CN" altLang="en-US" sz="2900" b="1" dirty="0">
                <a:solidFill>
                  <a:schemeClr val="tx1"/>
                </a:solidFill>
                <a:latin typeface="Times New Roman" panose="02020603050405020304" pitchFamily="18" charset="0"/>
                <a:ea typeface="楷体" panose="02010609060101010101" pitchFamily="49" charset="-122"/>
              </a:rPr>
              <a:t>时，二叉判定树的根结点是有序表中序号为 </a:t>
            </a:r>
            <a:r>
              <a:rPr lang="zh-CN" altLang="en-US" sz="2900" b="1" dirty="0">
                <a:solidFill>
                  <a:schemeClr val="tx1"/>
                </a:solidFill>
                <a:latin typeface="Times New Roman" panose="02020603050405020304" pitchFamily="18" charset="0"/>
                <a:ea typeface="楷体" panose="02010609060101010101" pitchFamily="49" charset="-122"/>
                <a:sym typeface="Symbol" pitchFamily="18" charset="2"/>
              </a:rPr>
              <a:t></a:t>
            </a:r>
            <a:r>
              <a:rPr lang="en-US" altLang="zh-CN" sz="2900" b="1" dirty="0">
                <a:solidFill>
                  <a:schemeClr val="tx1"/>
                </a:solidFill>
                <a:latin typeface="Times New Roman" panose="02020603050405020304" pitchFamily="18" charset="0"/>
                <a:ea typeface="楷体" panose="02010609060101010101" pitchFamily="49" charset="-122"/>
              </a:rPr>
              <a:t>(</a:t>
            </a:r>
            <a:r>
              <a:rPr lang="en-US" altLang="zh-CN" sz="2900" b="1" i="1" dirty="0">
                <a:solidFill>
                  <a:schemeClr val="tx1"/>
                </a:solidFill>
                <a:latin typeface="Times New Roman" panose="02020603050405020304" pitchFamily="18" charset="0"/>
                <a:ea typeface="楷体" panose="02010609060101010101" pitchFamily="49" charset="-122"/>
              </a:rPr>
              <a:t>s</a:t>
            </a:r>
            <a:r>
              <a:rPr lang="en-US" altLang="zh-CN" sz="2900" b="1" dirty="0">
                <a:solidFill>
                  <a:schemeClr val="tx1"/>
                </a:solidFill>
                <a:latin typeface="Times New Roman" panose="02020603050405020304" pitchFamily="18" charset="0"/>
                <a:ea typeface="楷体" panose="02010609060101010101" pitchFamily="49" charset="-122"/>
                <a:sym typeface="Symbol"/>
              </a:rPr>
              <a:t></a:t>
            </a:r>
            <a:r>
              <a:rPr lang="en-US" altLang="zh-CN" sz="2900" b="1" i="1" dirty="0">
                <a:solidFill>
                  <a:schemeClr val="tx1"/>
                </a:solidFill>
                <a:latin typeface="Times New Roman" panose="02020603050405020304" pitchFamily="18" charset="0"/>
                <a:ea typeface="楷体" panose="02010609060101010101" pitchFamily="49" charset="-122"/>
              </a:rPr>
              <a:t>e</a:t>
            </a:r>
            <a:r>
              <a:rPr lang="en-US" altLang="zh-CN" sz="2900" b="1" dirty="0">
                <a:solidFill>
                  <a:schemeClr val="tx1"/>
                </a:solidFill>
                <a:latin typeface="Times New Roman" panose="02020603050405020304" pitchFamily="18" charset="0"/>
                <a:ea typeface="楷体" panose="02010609060101010101" pitchFamily="49" charset="-122"/>
              </a:rPr>
              <a:t>)/2</a:t>
            </a:r>
            <a:r>
              <a:rPr lang="en-US" altLang="zh-CN" sz="2900" b="1" dirty="0">
                <a:solidFill>
                  <a:schemeClr val="tx1"/>
                </a:solidFill>
                <a:latin typeface="Times New Roman" panose="02020603050405020304" pitchFamily="18" charset="0"/>
                <a:ea typeface="楷体" panose="02010609060101010101" pitchFamily="49" charset="-122"/>
                <a:sym typeface="Symbol" pitchFamily="18" charset="2"/>
              </a:rPr>
              <a:t> </a:t>
            </a:r>
            <a:r>
              <a:rPr lang="zh-CN" altLang="en-US" sz="2900" b="1" dirty="0">
                <a:solidFill>
                  <a:schemeClr val="tx1"/>
                </a:solidFill>
                <a:latin typeface="Times New Roman" panose="02020603050405020304" pitchFamily="18" charset="0"/>
                <a:ea typeface="楷体" panose="02010609060101010101" pitchFamily="49" charset="-122"/>
              </a:rPr>
              <a:t>的记录，</a:t>
            </a:r>
            <a:endParaRPr lang="en-US" altLang="zh-CN" sz="2900" b="1" dirty="0">
              <a:solidFill>
                <a:schemeClr val="tx1"/>
              </a:solidFill>
              <a:latin typeface="Times New Roman" panose="02020603050405020304" pitchFamily="18" charset="0"/>
              <a:ea typeface="楷体" panose="02010609060101010101" pitchFamily="49" charset="-122"/>
            </a:endParaRPr>
          </a:p>
          <a:p>
            <a:pPr>
              <a:lnSpc>
                <a:spcPts val="4500"/>
              </a:lnSpc>
              <a:spcAft>
                <a:spcPts val="0"/>
              </a:spcAft>
              <a:buClr>
                <a:schemeClr val="hlink"/>
              </a:buClr>
              <a:buSzPct val="70000"/>
              <a:buFont typeface="Wingdings" pitchFamily="2" charset="2"/>
              <a:buNone/>
              <a:defRPr/>
            </a:pPr>
            <a:r>
              <a:rPr lang="zh-CN" altLang="en-US" sz="2900" b="1" dirty="0">
                <a:solidFill>
                  <a:schemeClr val="tx1"/>
                </a:solidFill>
                <a:latin typeface="Times New Roman" panose="02020603050405020304" pitchFamily="18" charset="0"/>
                <a:ea typeface="楷体" panose="02010609060101010101" pitchFamily="49" charset="-122"/>
              </a:rPr>
              <a:t>根结点的</a:t>
            </a:r>
            <a:r>
              <a:rPr lang="zh-CN" altLang="en-US" sz="2900" b="1" dirty="0">
                <a:solidFill>
                  <a:srgbClr val="00B050"/>
                </a:solidFill>
                <a:latin typeface="Times New Roman" panose="02020603050405020304" pitchFamily="18" charset="0"/>
                <a:ea typeface="楷体" panose="02010609060101010101" pitchFamily="49" charset="-122"/>
              </a:rPr>
              <a:t>左子树</a:t>
            </a:r>
            <a:r>
              <a:rPr lang="zh-CN" altLang="en-US" sz="2900" b="1" dirty="0">
                <a:solidFill>
                  <a:schemeClr val="tx1"/>
                </a:solidFill>
                <a:latin typeface="Times New Roman" panose="02020603050405020304" pitchFamily="18" charset="0"/>
                <a:ea typeface="楷体" panose="02010609060101010101" pitchFamily="49" charset="-122"/>
              </a:rPr>
              <a:t>是与有序表 </a:t>
            </a:r>
            <a:r>
              <a:rPr lang="en-US" altLang="zh-CN" sz="2900" b="1" i="1" dirty="0">
                <a:solidFill>
                  <a:schemeClr val="tx1"/>
                </a:solidFill>
                <a:latin typeface="Times New Roman" panose="02020603050405020304" pitchFamily="18" charset="0"/>
                <a:ea typeface="楷体" panose="02010609060101010101" pitchFamily="49" charset="-122"/>
              </a:rPr>
              <a:t>R</a:t>
            </a:r>
            <a:r>
              <a:rPr lang="en-US" altLang="zh-CN" sz="3600" b="1" i="1" baseline="-25000" dirty="0">
                <a:solidFill>
                  <a:schemeClr val="tx1"/>
                </a:solidFill>
                <a:latin typeface="Times New Roman" panose="02020603050405020304" pitchFamily="18" charset="0"/>
                <a:ea typeface="楷体" panose="02010609060101010101" pitchFamily="49" charset="-122"/>
              </a:rPr>
              <a:t>s</a:t>
            </a:r>
            <a:r>
              <a:rPr lang="en-US" altLang="zh-CN" sz="2900" b="1" i="1" baseline="-25000" dirty="0">
                <a:solidFill>
                  <a:schemeClr val="tx1"/>
                </a:solidFill>
                <a:latin typeface="Times New Roman" panose="02020603050405020304" pitchFamily="18" charset="0"/>
                <a:ea typeface="楷体" panose="02010609060101010101" pitchFamily="49" charset="-122"/>
              </a:rPr>
              <a:t> </a:t>
            </a:r>
            <a:r>
              <a:rPr lang="en-US" altLang="zh-CN" sz="2900" b="1" dirty="0">
                <a:solidFill>
                  <a:schemeClr val="tx1"/>
                </a:solidFill>
                <a:latin typeface="Times New Roman" panose="02020603050405020304" pitchFamily="18" charset="0"/>
                <a:ea typeface="楷体" panose="02010609060101010101" pitchFamily="49" charset="-122"/>
              </a:rPr>
              <a:t>, </a:t>
            </a:r>
            <a:r>
              <a:rPr lang="en-US" altLang="zh-CN" sz="2900" b="1" i="1" dirty="0">
                <a:solidFill>
                  <a:schemeClr val="tx1"/>
                </a:solidFill>
                <a:latin typeface="Times New Roman" panose="02020603050405020304" pitchFamily="18" charset="0"/>
                <a:ea typeface="楷体" panose="02010609060101010101" pitchFamily="49" charset="-122"/>
              </a:rPr>
              <a:t>R</a:t>
            </a:r>
            <a:r>
              <a:rPr lang="en-US" altLang="zh-CN" sz="3600" b="1" i="1" baseline="-25000" dirty="0">
                <a:solidFill>
                  <a:schemeClr val="tx1"/>
                </a:solidFill>
                <a:latin typeface="Times New Roman" panose="02020603050405020304" pitchFamily="18" charset="0"/>
                <a:ea typeface="楷体" panose="02010609060101010101" pitchFamily="49" charset="-122"/>
              </a:rPr>
              <a:t>s</a:t>
            </a:r>
            <a:r>
              <a:rPr lang="en-US" altLang="zh-CN" sz="3600" b="1" baseline="-25000" dirty="0">
                <a:solidFill>
                  <a:schemeClr val="tx1"/>
                </a:solidFill>
                <a:latin typeface="Times New Roman" panose="02020603050405020304" pitchFamily="18" charset="0"/>
                <a:ea typeface="楷体" panose="02010609060101010101" pitchFamily="49" charset="-122"/>
                <a:sym typeface="Symbol"/>
              </a:rPr>
              <a:t></a:t>
            </a:r>
            <a:r>
              <a:rPr lang="en-US" altLang="zh-CN" sz="3600" b="1" baseline="-25000" dirty="0">
                <a:solidFill>
                  <a:schemeClr val="tx1"/>
                </a:solidFill>
                <a:latin typeface="Times New Roman" panose="02020603050405020304" pitchFamily="18" charset="0"/>
                <a:ea typeface="楷体" panose="02010609060101010101" pitchFamily="49" charset="-122"/>
              </a:rPr>
              <a:t>1</a:t>
            </a:r>
            <a:r>
              <a:rPr lang="en-US" altLang="zh-CN" sz="2900" b="1" dirty="0">
                <a:solidFill>
                  <a:schemeClr val="tx1"/>
                </a:solidFill>
                <a:latin typeface="Times New Roman" panose="02020603050405020304" pitchFamily="18" charset="0"/>
                <a:ea typeface="楷体" panose="02010609060101010101" pitchFamily="49" charset="-122"/>
              </a:rPr>
              <a:t>, </a:t>
            </a:r>
            <a:r>
              <a:rPr lang="en-US" altLang="zh-CN" sz="2900" b="1" dirty="0">
                <a:solidFill>
                  <a:schemeClr val="tx1"/>
                </a:solidFill>
                <a:latin typeface="Times New Roman" panose="02020603050405020304" pitchFamily="18" charset="0"/>
                <a:ea typeface="楷体" panose="02010609060101010101" pitchFamily="49" charset="-122"/>
                <a:sym typeface="Symbol"/>
              </a:rPr>
              <a:t> , </a:t>
            </a:r>
            <a:r>
              <a:rPr lang="en-US" altLang="zh-CN" sz="2900" b="1" i="1" dirty="0">
                <a:solidFill>
                  <a:schemeClr val="tx1"/>
                </a:solidFill>
                <a:latin typeface="Times New Roman" panose="02020603050405020304" pitchFamily="18" charset="0"/>
                <a:ea typeface="楷体" panose="02010609060101010101" pitchFamily="49" charset="-122"/>
                <a:sym typeface="Symbol"/>
              </a:rPr>
              <a:t>R</a:t>
            </a:r>
            <a:r>
              <a:rPr lang="en-US" altLang="zh-CN" sz="500" b="1" i="1" dirty="0">
                <a:solidFill>
                  <a:schemeClr val="tx1"/>
                </a:solidFill>
                <a:latin typeface="Times New Roman" panose="02020603050405020304" pitchFamily="18" charset="0"/>
                <a:ea typeface="楷体" panose="02010609060101010101" pitchFamily="49" charset="-122"/>
                <a:sym typeface="Symbol"/>
              </a:rPr>
              <a:t>  </a:t>
            </a:r>
            <a:r>
              <a:rPr lang="en-US" altLang="zh-CN" sz="3600" b="1" baseline="-25000" dirty="0">
                <a:solidFill>
                  <a:schemeClr val="tx1"/>
                </a:solidFill>
                <a:latin typeface="Times New Roman" panose="02020603050405020304" pitchFamily="18" charset="0"/>
                <a:ea typeface="楷体" panose="02010609060101010101" pitchFamily="49" charset="-122"/>
                <a:sym typeface="Symbol"/>
              </a:rPr>
              <a:t></a:t>
            </a:r>
            <a:r>
              <a:rPr lang="en-US" altLang="zh-CN" sz="3600" b="1" baseline="-25000" dirty="0">
                <a:solidFill>
                  <a:schemeClr val="tx1"/>
                </a:solidFill>
                <a:latin typeface="Times New Roman" panose="02020603050405020304" pitchFamily="18" charset="0"/>
                <a:ea typeface="楷体" panose="02010609060101010101" pitchFamily="49" charset="-122"/>
              </a:rPr>
              <a:t>(</a:t>
            </a:r>
            <a:r>
              <a:rPr lang="en-US" altLang="zh-CN" sz="3600" b="1" i="1" baseline="-25000" dirty="0">
                <a:solidFill>
                  <a:schemeClr val="tx1"/>
                </a:solidFill>
                <a:latin typeface="Times New Roman" panose="02020603050405020304" pitchFamily="18" charset="0"/>
                <a:ea typeface="楷体" panose="02010609060101010101" pitchFamily="49" charset="-122"/>
              </a:rPr>
              <a:t>s</a:t>
            </a:r>
            <a:r>
              <a:rPr lang="en-US" altLang="zh-CN" sz="3600" b="1" baseline="-25000" dirty="0">
                <a:solidFill>
                  <a:schemeClr val="tx1"/>
                </a:solidFill>
                <a:latin typeface="Times New Roman" panose="02020603050405020304" pitchFamily="18" charset="0"/>
                <a:ea typeface="楷体" panose="02010609060101010101" pitchFamily="49" charset="-122"/>
                <a:sym typeface="Symbol"/>
              </a:rPr>
              <a:t></a:t>
            </a:r>
            <a:r>
              <a:rPr lang="en-US" altLang="zh-CN" sz="3600" b="1" i="1" baseline="-25000" dirty="0">
                <a:solidFill>
                  <a:schemeClr val="tx1"/>
                </a:solidFill>
                <a:latin typeface="Times New Roman" panose="02020603050405020304" pitchFamily="18" charset="0"/>
                <a:ea typeface="楷体" panose="02010609060101010101" pitchFamily="49" charset="-122"/>
              </a:rPr>
              <a:t>e</a:t>
            </a:r>
            <a:r>
              <a:rPr lang="en-US" altLang="zh-CN" sz="3600" b="1" baseline="-25000" dirty="0">
                <a:solidFill>
                  <a:schemeClr val="tx1"/>
                </a:solidFill>
                <a:latin typeface="Times New Roman" panose="02020603050405020304" pitchFamily="18" charset="0"/>
                <a:ea typeface="楷体" panose="02010609060101010101" pitchFamily="49" charset="-122"/>
              </a:rPr>
              <a:t>)/2</a:t>
            </a:r>
            <a:r>
              <a:rPr lang="en-US" altLang="zh-CN" sz="3600" b="1" baseline="-25000" dirty="0">
                <a:solidFill>
                  <a:schemeClr val="tx1"/>
                </a:solidFill>
                <a:latin typeface="Times New Roman" panose="02020603050405020304" pitchFamily="18" charset="0"/>
                <a:ea typeface="楷体" panose="02010609060101010101" pitchFamily="49" charset="-122"/>
                <a:sym typeface="Symbol"/>
              </a:rPr>
              <a:t>1</a:t>
            </a:r>
            <a:r>
              <a:rPr lang="en-US" altLang="zh-CN" sz="2900" b="1" baseline="-25000" dirty="0">
                <a:solidFill>
                  <a:schemeClr val="tx1"/>
                </a:solidFill>
                <a:latin typeface="Times New Roman" panose="02020603050405020304" pitchFamily="18" charset="0"/>
                <a:ea typeface="楷体" panose="02010609060101010101" pitchFamily="49" charset="-122"/>
                <a:sym typeface="Symbol"/>
              </a:rPr>
              <a:t> </a:t>
            </a:r>
            <a:r>
              <a:rPr lang="zh-CN" altLang="en-US" sz="2900" b="1" dirty="0">
                <a:solidFill>
                  <a:schemeClr val="tx1"/>
                </a:solidFill>
                <a:latin typeface="Times New Roman" panose="02020603050405020304" pitchFamily="18" charset="0"/>
                <a:ea typeface="楷体" panose="02010609060101010101" pitchFamily="49" charset="-122"/>
              </a:rPr>
              <a:t>对应的二叉判定树，</a:t>
            </a:r>
            <a:endParaRPr lang="en-US" altLang="zh-CN" sz="2900" b="1" dirty="0">
              <a:solidFill>
                <a:schemeClr val="tx1"/>
              </a:solidFill>
              <a:latin typeface="Times New Roman" panose="02020603050405020304" pitchFamily="18" charset="0"/>
              <a:ea typeface="楷体" panose="02010609060101010101" pitchFamily="49" charset="-122"/>
            </a:endParaRPr>
          </a:p>
          <a:p>
            <a:pPr>
              <a:lnSpc>
                <a:spcPts val="4500"/>
              </a:lnSpc>
              <a:spcAft>
                <a:spcPts val="0"/>
              </a:spcAft>
              <a:buClr>
                <a:schemeClr val="hlink"/>
              </a:buClr>
              <a:buSzPct val="70000"/>
              <a:buFont typeface="Wingdings" pitchFamily="2" charset="2"/>
              <a:buNone/>
              <a:defRPr/>
            </a:pPr>
            <a:r>
              <a:rPr lang="zh-CN" altLang="en-US" sz="2900" b="1" dirty="0">
                <a:solidFill>
                  <a:schemeClr val="tx1"/>
                </a:solidFill>
                <a:latin typeface="Times New Roman" panose="02020603050405020304" pitchFamily="18" charset="0"/>
                <a:ea typeface="楷体" panose="02010609060101010101" pitchFamily="49" charset="-122"/>
              </a:rPr>
              <a:t>根结点的</a:t>
            </a:r>
            <a:r>
              <a:rPr lang="zh-CN" altLang="en-US" sz="2900" b="1" dirty="0">
                <a:solidFill>
                  <a:srgbClr val="00B050"/>
                </a:solidFill>
                <a:latin typeface="Times New Roman" panose="02020603050405020304" pitchFamily="18" charset="0"/>
                <a:ea typeface="楷体" panose="02010609060101010101" pitchFamily="49" charset="-122"/>
              </a:rPr>
              <a:t>右子树</a:t>
            </a:r>
            <a:r>
              <a:rPr lang="zh-CN" altLang="en-US" sz="2900" b="1" dirty="0">
                <a:solidFill>
                  <a:schemeClr val="tx1"/>
                </a:solidFill>
                <a:latin typeface="Times New Roman" panose="02020603050405020304" pitchFamily="18" charset="0"/>
                <a:ea typeface="楷体" panose="02010609060101010101" pitchFamily="49" charset="-122"/>
              </a:rPr>
              <a:t>是与有序表 </a:t>
            </a:r>
            <a:r>
              <a:rPr lang="en-US" altLang="zh-CN" sz="2900" b="1" i="1" dirty="0">
                <a:solidFill>
                  <a:schemeClr val="tx1"/>
                </a:solidFill>
                <a:latin typeface="Times New Roman" panose="02020603050405020304" pitchFamily="18" charset="0"/>
                <a:ea typeface="楷体" panose="02010609060101010101" pitchFamily="49" charset="-122"/>
                <a:sym typeface="Symbol"/>
              </a:rPr>
              <a:t>R</a:t>
            </a:r>
            <a:r>
              <a:rPr lang="en-US" altLang="zh-CN" sz="500" b="1" i="1" dirty="0">
                <a:solidFill>
                  <a:schemeClr val="tx1"/>
                </a:solidFill>
                <a:latin typeface="Times New Roman" panose="02020603050405020304" pitchFamily="18" charset="0"/>
                <a:ea typeface="楷体" panose="02010609060101010101" pitchFamily="49" charset="-122"/>
                <a:sym typeface="Symbol"/>
              </a:rPr>
              <a:t>  </a:t>
            </a:r>
            <a:r>
              <a:rPr lang="en-US" altLang="zh-CN" sz="3600" b="1" baseline="-25000" dirty="0">
                <a:solidFill>
                  <a:schemeClr val="tx1"/>
                </a:solidFill>
                <a:latin typeface="Times New Roman" panose="02020603050405020304" pitchFamily="18" charset="0"/>
                <a:ea typeface="楷体" panose="02010609060101010101" pitchFamily="49" charset="-122"/>
                <a:sym typeface="Symbol"/>
              </a:rPr>
              <a:t></a:t>
            </a:r>
            <a:r>
              <a:rPr lang="en-US" altLang="zh-CN" sz="3600" b="1" baseline="-25000" dirty="0">
                <a:solidFill>
                  <a:schemeClr val="tx1"/>
                </a:solidFill>
                <a:latin typeface="Times New Roman" panose="02020603050405020304" pitchFamily="18" charset="0"/>
                <a:ea typeface="楷体" panose="02010609060101010101" pitchFamily="49" charset="-122"/>
              </a:rPr>
              <a:t>(</a:t>
            </a:r>
            <a:r>
              <a:rPr lang="en-US" altLang="zh-CN" sz="3600" b="1" i="1" baseline="-25000" dirty="0">
                <a:solidFill>
                  <a:schemeClr val="tx1"/>
                </a:solidFill>
                <a:latin typeface="Times New Roman" panose="02020603050405020304" pitchFamily="18" charset="0"/>
                <a:ea typeface="楷体" panose="02010609060101010101" pitchFamily="49" charset="-122"/>
              </a:rPr>
              <a:t>s</a:t>
            </a:r>
            <a:r>
              <a:rPr lang="en-US" altLang="zh-CN" sz="3600" b="1" baseline="-25000" dirty="0">
                <a:solidFill>
                  <a:schemeClr val="tx1"/>
                </a:solidFill>
                <a:latin typeface="Times New Roman" panose="02020603050405020304" pitchFamily="18" charset="0"/>
                <a:ea typeface="楷体" panose="02010609060101010101" pitchFamily="49" charset="-122"/>
                <a:sym typeface="Symbol"/>
              </a:rPr>
              <a:t></a:t>
            </a:r>
            <a:r>
              <a:rPr lang="en-US" altLang="zh-CN" sz="3600" b="1" i="1" baseline="-25000" dirty="0">
                <a:solidFill>
                  <a:schemeClr val="tx1"/>
                </a:solidFill>
                <a:latin typeface="Times New Roman" panose="02020603050405020304" pitchFamily="18" charset="0"/>
                <a:ea typeface="楷体" panose="02010609060101010101" pitchFamily="49" charset="-122"/>
              </a:rPr>
              <a:t>e</a:t>
            </a:r>
            <a:r>
              <a:rPr lang="en-US" altLang="zh-CN" sz="3600" b="1" baseline="-25000" dirty="0">
                <a:solidFill>
                  <a:schemeClr val="tx1"/>
                </a:solidFill>
                <a:latin typeface="Times New Roman" panose="02020603050405020304" pitchFamily="18" charset="0"/>
                <a:ea typeface="楷体" panose="02010609060101010101" pitchFamily="49" charset="-122"/>
              </a:rPr>
              <a:t>)/2</a:t>
            </a:r>
            <a:r>
              <a:rPr lang="en-US" altLang="zh-CN" sz="3600" b="1" baseline="-25000" dirty="0">
                <a:solidFill>
                  <a:schemeClr val="tx1"/>
                </a:solidFill>
                <a:latin typeface="Times New Roman" panose="02020603050405020304" pitchFamily="18" charset="0"/>
                <a:ea typeface="楷体" panose="02010609060101010101" pitchFamily="49" charset="-122"/>
                <a:sym typeface="Symbol"/>
              </a:rPr>
              <a:t>1</a:t>
            </a:r>
            <a:r>
              <a:rPr lang="en-US" altLang="zh-CN" sz="2900" b="1" baseline="-25000" dirty="0">
                <a:solidFill>
                  <a:schemeClr val="tx1"/>
                </a:solidFill>
                <a:latin typeface="Times New Roman" panose="02020603050405020304" pitchFamily="18" charset="0"/>
                <a:ea typeface="楷体" panose="02010609060101010101" pitchFamily="49" charset="-122"/>
                <a:sym typeface="Symbol"/>
              </a:rPr>
              <a:t> </a:t>
            </a:r>
            <a:r>
              <a:rPr lang="en-US" altLang="zh-CN" sz="2900" b="1" dirty="0">
                <a:solidFill>
                  <a:schemeClr val="tx1"/>
                </a:solidFill>
                <a:latin typeface="Times New Roman" panose="02020603050405020304" pitchFamily="18" charset="0"/>
                <a:ea typeface="楷体" panose="02010609060101010101" pitchFamily="49" charset="-122"/>
                <a:sym typeface="Symbol"/>
              </a:rPr>
              <a:t>, </a:t>
            </a:r>
            <a:r>
              <a:rPr lang="en-US" altLang="zh-CN" sz="2900" b="1" i="1" dirty="0">
                <a:solidFill>
                  <a:schemeClr val="tx1"/>
                </a:solidFill>
                <a:latin typeface="Times New Roman" panose="02020603050405020304" pitchFamily="18" charset="0"/>
                <a:ea typeface="楷体" panose="02010609060101010101" pitchFamily="49" charset="-122"/>
                <a:sym typeface="Symbol"/>
              </a:rPr>
              <a:t>R</a:t>
            </a:r>
            <a:r>
              <a:rPr lang="en-US" altLang="zh-CN" sz="500" b="1" i="1" dirty="0">
                <a:solidFill>
                  <a:schemeClr val="tx1"/>
                </a:solidFill>
                <a:latin typeface="Times New Roman" panose="02020603050405020304" pitchFamily="18" charset="0"/>
                <a:ea typeface="楷体" panose="02010609060101010101" pitchFamily="49" charset="-122"/>
                <a:sym typeface="Symbol"/>
              </a:rPr>
              <a:t>  </a:t>
            </a:r>
            <a:r>
              <a:rPr lang="en-US" altLang="zh-CN" sz="3600" b="1" baseline="-25000" dirty="0">
                <a:solidFill>
                  <a:schemeClr val="tx1"/>
                </a:solidFill>
                <a:latin typeface="Times New Roman" panose="02020603050405020304" pitchFamily="18" charset="0"/>
                <a:ea typeface="楷体" panose="02010609060101010101" pitchFamily="49" charset="-122"/>
                <a:sym typeface="Symbol"/>
              </a:rPr>
              <a:t></a:t>
            </a:r>
            <a:r>
              <a:rPr lang="en-US" altLang="zh-CN" sz="3600" b="1" baseline="-25000" dirty="0">
                <a:solidFill>
                  <a:schemeClr val="tx1"/>
                </a:solidFill>
                <a:latin typeface="Times New Roman" panose="02020603050405020304" pitchFamily="18" charset="0"/>
                <a:ea typeface="楷体" panose="02010609060101010101" pitchFamily="49" charset="-122"/>
              </a:rPr>
              <a:t>(</a:t>
            </a:r>
            <a:r>
              <a:rPr lang="en-US" altLang="zh-CN" sz="3600" b="1" i="1" baseline="-25000" dirty="0">
                <a:solidFill>
                  <a:schemeClr val="tx1"/>
                </a:solidFill>
                <a:latin typeface="Times New Roman" panose="02020603050405020304" pitchFamily="18" charset="0"/>
                <a:ea typeface="楷体" panose="02010609060101010101" pitchFamily="49" charset="-122"/>
              </a:rPr>
              <a:t>s</a:t>
            </a:r>
            <a:r>
              <a:rPr lang="en-US" altLang="zh-CN" sz="3600" b="1" baseline="-25000" dirty="0">
                <a:solidFill>
                  <a:schemeClr val="tx1"/>
                </a:solidFill>
                <a:latin typeface="Times New Roman" panose="02020603050405020304" pitchFamily="18" charset="0"/>
                <a:ea typeface="楷体" panose="02010609060101010101" pitchFamily="49" charset="-122"/>
                <a:sym typeface="Symbol"/>
              </a:rPr>
              <a:t></a:t>
            </a:r>
            <a:r>
              <a:rPr lang="en-US" altLang="zh-CN" sz="3600" b="1" i="1" baseline="-25000" dirty="0">
                <a:solidFill>
                  <a:schemeClr val="tx1"/>
                </a:solidFill>
                <a:latin typeface="Times New Roman" panose="02020603050405020304" pitchFamily="18" charset="0"/>
                <a:ea typeface="楷体" panose="02010609060101010101" pitchFamily="49" charset="-122"/>
              </a:rPr>
              <a:t>e</a:t>
            </a:r>
            <a:r>
              <a:rPr lang="en-US" altLang="zh-CN" sz="3600" b="1" baseline="-25000" dirty="0">
                <a:solidFill>
                  <a:schemeClr val="tx1"/>
                </a:solidFill>
                <a:latin typeface="Times New Roman" panose="02020603050405020304" pitchFamily="18" charset="0"/>
                <a:ea typeface="楷体" panose="02010609060101010101" pitchFamily="49" charset="-122"/>
              </a:rPr>
              <a:t>)/2</a:t>
            </a:r>
            <a:r>
              <a:rPr lang="en-US" altLang="zh-CN" sz="3600" b="1" baseline="-25000" dirty="0">
                <a:solidFill>
                  <a:schemeClr val="tx1"/>
                </a:solidFill>
                <a:latin typeface="Times New Roman" panose="02020603050405020304" pitchFamily="18" charset="0"/>
                <a:ea typeface="楷体" panose="02010609060101010101" pitchFamily="49" charset="-122"/>
                <a:sym typeface="Symbol"/>
              </a:rPr>
              <a:t>2 </a:t>
            </a:r>
            <a:r>
              <a:rPr lang="en-US" altLang="zh-CN" sz="2900" b="1" dirty="0">
                <a:solidFill>
                  <a:schemeClr val="tx1"/>
                </a:solidFill>
                <a:latin typeface="Times New Roman" panose="02020603050405020304" pitchFamily="18" charset="0"/>
                <a:ea typeface="楷体" panose="02010609060101010101" pitchFamily="49" charset="-122"/>
                <a:sym typeface="Symbol"/>
              </a:rPr>
              <a:t>,  , </a:t>
            </a:r>
            <a:r>
              <a:rPr lang="en-US" altLang="zh-CN" sz="2900" b="1" i="1" dirty="0">
                <a:solidFill>
                  <a:schemeClr val="tx1"/>
                </a:solidFill>
                <a:latin typeface="Times New Roman" panose="02020603050405020304" pitchFamily="18" charset="0"/>
                <a:ea typeface="楷体" panose="02010609060101010101" pitchFamily="49" charset="-122"/>
              </a:rPr>
              <a:t>R</a:t>
            </a:r>
            <a:r>
              <a:rPr lang="en-US" altLang="zh-CN" sz="3600" b="1" i="1" baseline="-25000" dirty="0">
                <a:solidFill>
                  <a:schemeClr val="tx1"/>
                </a:solidFill>
                <a:latin typeface="Times New Roman" panose="02020603050405020304" pitchFamily="18" charset="0"/>
                <a:ea typeface="楷体" panose="02010609060101010101" pitchFamily="49" charset="-122"/>
              </a:rPr>
              <a:t>e</a:t>
            </a:r>
            <a:r>
              <a:rPr lang="en-US" altLang="zh-CN" sz="2900" b="1" i="1" baseline="-25000" dirty="0">
                <a:solidFill>
                  <a:schemeClr val="tx1"/>
                </a:solidFill>
                <a:latin typeface="Times New Roman" panose="02020603050405020304" pitchFamily="18" charset="0"/>
                <a:ea typeface="楷体" panose="02010609060101010101" pitchFamily="49" charset="-122"/>
              </a:rPr>
              <a:t> </a:t>
            </a:r>
            <a:r>
              <a:rPr lang="zh-CN" altLang="en-US" sz="2900" b="1" dirty="0">
                <a:solidFill>
                  <a:schemeClr val="tx1"/>
                </a:solidFill>
                <a:latin typeface="Times New Roman" panose="02020603050405020304" pitchFamily="18" charset="0"/>
                <a:ea typeface="楷体" panose="02010609060101010101" pitchFamily="49" charset="-122"/>
              </a:rPr>
              <a:t>对应的二叉判定树</a:t>
            </a:r>
            <a:r>
              <a:rPr lang="en-US" altLang="zh-CN" sz="2900" b="1" dirty="0">
                <a:solidFill>
                  <a:schemeClr val="tx1"/>
                </a:solidFill>
                <a:latin typeface="Times New Roman" panose="02020603050405020304" pitchFamily="18" charset="0"/>
                <a:ea typeface="楷体" panose="02010609060101010101" pitchFamily="49" charset="-122"/>
              </a:rPr>
              <a:t>.</a:t>
            </a:r>
            <a:endParaRPr lang="zh-CN" altLang="en-US" sz="2600" b="1" baseline="-25000" dirty="0">
              <a:solidFill>
                <a:schemeClr val="tx1"/>
              </a:solidFill>
              <a:latin typeface="Times New Roman" panose="02020603050405020304" pitchFamily="18" charset="0"/>
              <a:ea typeface="楷体" panose="02010609060101010101" pitchFamily="49" charset="-122"/>
            </a:endParaRPr>
          </a:p>
        </p:txBody>
      </p:sp>
    </p:spTree>
    <p:extLst>
      <p:ext uri="{BB962C8B-B14F-4D97-AF65-F5344CB8AC3E}">
        <p14:creationId xmlns:p14="http://schemas.microsoft.com/office/powerpoint/2010/main" val="2381778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 calcmode="lin" valueType="num">
                                      <p:cBhvr additive="base">
                                        <p:cTn id="1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 calcmode="lin" valueType="num">
                                      <p:cBhvr additive="base">
                                        <p:cTn id="1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3354472" cy="605909"/>
          </a:xfrm>
        </p:spPr>
        <p:txBody>
          <a:bodyPr/>
          <a:lstStyle/>
          <a:p>
            <a:r>
              <a:rPr lang="zh-CN" altLang="en-US" dirty="0">
                <a:latin typeface="楷体" panose="02010609060101010101" pitchFamily="49" charset="-122"/>
                <a:ea typeface="楷体" panose="02010609060101010101" pitchFamily="49" charset="-122"/>
              </a:rPr>
              <a:t>扩充二叉树之定义</a:t>
            </a:r>
          </a:p>
        </p:txBody>
      </p:sp>
      <p:sp>
        <p:nvSpPr>
          <p:cNvPr id="3" name="Rectangle 2"/>
          <p:cNvSpPr txBox="1">
            <a:spLocks noChangeArrowheads="1"/>
          </p:cNvSpPr>
          <p:nvPr/>
        </p:nvSpPr>
        <p:spPr>
          <a:xfrm>
            <a:off x="496676" y="1218685"/>
            <a:ext cx="10484661" cy="3348038"/>
          </a:xfrm>
          <a:prstGeom prst="rect">
            <a:avLst/>
          </a:prstGeom>
        </p:spPr>
        <p:txBody>
          <a:bodyPr lIns="72000" rIns="7200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ct val="0"/>
              </a:spcBef>
              <a:buFont typeface="Wingdings" panose="05000000000000000000" pitchFamily="2" charset="2"/>
              <a:buNone/>
              <a:defRPr/>
            </a:pPr>
            <a:r>
              <a:rPr lang="zh-CN" altLang="en-US" b="1" dirty="0">
                <a:latin typeface="Times New Roman" panose="02020603050405020304" pitchFamily="18" charset="0"/>
                <a:ea typeface="楷体" panose="02010609060101010101" pitchFamily="49" charset="-122"/>
              </a:rPr>
              <a:t>为了使问题处理更加方便，每当原二叉树中出现一个空的子树时，就增加特殊的结点，由此生成的二叉树称为</a:t>
            </a:r>
            <a:r>
              <a:rPr lang="zh-CN" altLang="en-US" dirty="0">
                <a:solidFill>
                  <a:srgbClr val="00B050"/>
                </a:solidFill>
                <a:latin typeface="Times New Roman" panose="02020603050405020304" pitchFamily="18" charset="0"/>
                <a:ea typeface="楷体" panose="02010609060101010101" pitchFamily="49" charset="-122"/>
              </a:rPr>
              <a:t>扩充二叉树</a:t>
            </a:r>
            <a:r>
              <a:rPr lang="zh-CN" altLang="en-US" b="1" dirty="0">
                <a:latin typeface="Times New Roman" panose="02020603050405020304" pitchFamily="18" charset="0"/>
                <a:ea typeface="楷体" panose="02010609060101010101" pitchFamily="49" charset="-122"/>
              </a:rPr>
              <a:t>（又曰</a:t>
            </a:r>
            <a:r>
              <a:rPr lang="zh-CN" altLang="en-US" dirty="0">
                <a:solidFill>
                  <a:srgbClr val="00B050"/>
                </a:solidFill>
                <a:latin typeface="Times New Roman" panose="02020603050405020304" pitchFamily="18" charset="0"/>
                <a:ea typeface="楷体" panose="02010609060101010101" pitchFamily="49" charset="-122"/>
              </a:rPr>
              <a:t>增长树</a:t>
            </a:r>
            <a:r>
              <a:rPr lang="zh-CN" altLang="en-US" b="1" dirty="0">
                <a:latin typeface="Times New Roman" panose="02020603050405020304" pitchFamily="18" charset="0"/>
                <a:ea typeface="楷体" panose="02010609060101010101" pitchFamily="49" charset="-122"/>
              </a:rPr>
              <a:t>）。规定空二叉树的扩充二叉树只有一个方形结点。称圆形结点为</a:t>
            </a:r>
            <a:r>
              <a:rPr lang="zh-CN" altLang="en-US" b="1" u="sng" dirty="0">
                <a:latin typeface="Times New Roman" panose="02020603050405020304" pitchFamily="18" charset="0"/>
                <a:ea typeface="楷体" panose="02010609060101010101" pitchFamily="49" charset="-122"/>
              </a:rPr>
              <a:t>内结点</a:t>
            </a:r>
            <a:r>
              <a:rPr lang="zh-CN" altLang="en-US" b="1" dirty="0">
                <a:latin typeface="Times New Roman" panose="02020603050405020304" pitchFamily="18" charset="0"/>
                <a:ea typeface="楷体" panose="02010609060101010101" pitchFamily="49" charset="-122"/>
              </a:rPr>
              <a:t>，方形结点为</a:t>
            </a:r>
            <a:r>
              <a:rPr lang="zh-CN" altLang="en-US" b="1" u="sng" dirty="0">
                <a:latin typeface="Times New Roman" panose="02020603050405020304" pitchFamily="18" charset="0"/>
                <a:ea typeface="楷体" panose="02010609060101010101" pitchFamily="49" charset="-122"/>
              </a:rPr>
              <a:t>外结点</a:t>
            </a:r>
            <a:r>
              <a:rPr lang="zh-CN" altLang="en-US" b="1" dirty="0">
                <a:latin typeface="Times New Roman" panose="02020603050405020304" pitchFamily="18" charset="0"/>
                <a:ea typeface="楷体" panose="02010609060101010101" pitchFamily="49" charset="-122"/>
              </a:rPr>
              <a:t>。</a:t>
            </a:r>
          </a:p>
        </p:txBody>
      </p:sp>
      <p:grpSp>
        <p:nvGrpSpPr>
          <p:cNvPr id="4" name="组合 1"/>
          <p:cNvGrpSpPr>
            <a:grpSpLocks/>
          </p:cNvGrpSpPr>
          <p:nvPr/>
        </p:nvGrpSpPr>
        <p:grpSpPr bwMode="auto">
          <a:xfrm>
            <a:off x="1558532" y="3497018"/>
            <a:ext cx="3240087" cy="1728787"/>
            <a:chOff x="358775" y="3055938"/>
            <a:chExt cx="3240088" cy="1728788"/>
          </a:xfrm>
        </p:grpSpPr>
        <p:sp>
          <p:nvSpPr>
            <p:cNvPr id="5" name="Oval 4"/>
            <p:cNvSpPr>
              <a:spLocks noChangeArrowheads="1"/>
            </p:cNvSpPr>
            <p:nvPr/>
          </p:nvSpPr>
          <p:spPr bwMode="auto">
            <a:xfrm>
              <a:off x="1729375" y="3055938"/>
              <a:ext cx="421104" cy="294381"/>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a typeface="楷体" panose="02010609060101010101" pitchFamily="49" charset="-122"/>
              </a:endParaRPr>
            </a:p>
          </p:txBody>
        </p:sp>
        <p:sp>
          <p:nvSpPr>
            <p:cNvPr id="6" name="Oval 5"/>
            <p:cNvSpPr>
              <a:spLocks noChangeArrowheads="1"/>
            </p:cNvSpPr>
            <p:nvPr/>
          </p:nvSpPr>
          <p:spPr bwMode="auto">
            <a:xfrm>
              <a:off x="820112" y="3532198"/>
              <a:ext cx="421104" cy="294381"/>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a typeface="楷体" panose="02010609060101010101" pitchFamily="49" charset="-122"/>
              </a:endParaRPr>
            </a:p>
          </p:txBody>
        </p:sp>
        <p:sp>
          <p:nvSpPr>
            <p:cNvPr id="7" name="Oval 6"/>
            <p:cNvSpPr>
              <a:spLocks noChangeArrowheads="1"/>
            </p:cNvSpPr>
            <p:nvPr/>
          </p:nvSpPr>
          <p:spPr bwMode="auto">
            <a:xfrm>
              <a:off x="358775" y="4038460"/>
              <a:ext cx="421104" cy="294381"/>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a typeface="楷体" panose="02010609060101010101" pitchFamily="49" charset="-122"/>
              </a:endParaRPr>
            </a:p>
          </p:txBody>
        </p:sp>
        <p:sp>
          <p:nvSpPr>
            <p:cNvPr id="8" name="Oval 7"/>
            <p:cNvSpPr>
              <a:spLocks noChangeArrowheads="1"/>
            </p:cNvSpPr>
            <p:nvPr/>
          </p:nvSpPr>
          <p:spPr bwMode="auto">
            <a:xfrm>
              <a:off x="2576948" y="3492823"/>
              <a:ext cx="421104" cy="294381"/>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a typeface="楷体" panose="02010609060101010101" pitchFamily="49" charset="-122"/>
              </a:endParaRPr>
            </a:p>
          </p:txBody>
        </p:sp>
        <p:sp>
          <p:nvSpPr>
            <p:cNvPr id="9" name="Oval 8"/>
            <p:cNvSpPr>
              <a:spLocks noChangeArrowheads="1"/>
            </p:cNvSpPr>
            <p:nvPr/>
          </p:nvSpPr>
          <p:spPr bwMode="auto">
            <a:xfrm>
              <a:off x="1949315" y="3995334"/>
              <a:ext cx="421104" cy="294381"/>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a typeface="楷体" panose="02010609060101010101" pitchFamily="49" charset="-122"/>
              </a:endParaRPr>
            </a:p>
          </p:txBody>
        </p:sp>
        <p:sp>
          <p:nvSpPr>
            <p:cNvPr id="10" name="Oval 9"/>
            <p:cNvSpPr>
              <a:spLocks noChangeArrowheads="1"/>
            </p:cNvSpPr>
            <p:nvPr/>
          </p:nvSpPr>
          <p:spPr bwMode="auto">
            <a:xfrm>
              <a:off x="3177759" y="3997209"/>
              <a:ext cx="421104" cy="294381"/>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a typeface="楷体" panose="02010609060101010101" pitchFamily="49" charset="-122"/>
              </a:endParaRPr>
            </a:p>
          </p:txBody>
        </p:sp>
        <p:sp>
          <p:nvSpPr>
            <p:cNvPr id="11" name="Oval 10"/>
            <p:cNvSpPr>
              <a:spLocks noChangeArrowheads="1"/>
            </p:cNvSpPr>
            <p:nvPr/>
          </p:nvSpPr>
          <p:spPr bwMode="auto">
            <a:xfrm>
              <a:off x="2410652" y="4490345"/>
              <a:ext cx="421104" cy="294381"/>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a typeface="楷体" panose="02010609060101010101" pitchFamily="49" charset="-122"/>
              </a:endParaRPr>
            </a:p>
          </p:txBody>
        </p:sp>
        <p:sp>
          <p:nvSpPr>
            <p:cNvPr id="12" name="Line 11"/>
            <p:cNvSpPr>
              <a:spLocks noChangeShapeType="1"/>
            </p:cNvSpPr>
            <p:nvPr/>
          </p:nvSpPr>
          <p:spPr bwMode="auto">
            <a:xfrm flipH="1">
              <a:off x="1184890" y="3307194"/>
              <a:ext cx="563260" cy="268131"/>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rgbClr val="00B050"/>
                </a:solidFill>
                <a:latin typeface="Times New Roman" panose="02020603050405020304" pitchFamily="18" charset="0"/>
                <a:ea typeface="楷体" panose="02010609060101010101" pitchFamily="49" charset="-122"/>
              </a:endParaRPr>
            </a:p>
          </p:txBody>
        </p:sp>
        <p:sp>
          <p:nvSpPr>
            <p:cNvPr id="13" name="Line 12"/>
            <p:cNvSpPr>
              <a:spLocks noChangeShapeType="1"/>
            </p:cNvSpPr>
            <p:nvPr/>
          </p:nvSpPr>
          <p:spPr bwMode="auto">
            <a:xfrm flipH="1">
              <a:off x="640405" y="3800329"/>
              <a:ext cx="262855" cy="23813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rgbClr val="00B050"/>
                </a:solidFill>
                <a:latin typeface="Times New Roman" panose="02020603050405020304" pitchFamily="18" charset="0"/>
                <a:ea typeface="楷体" panose="02010609060101010101" pitchFamily="49" charset="-122"/>
              </a:endParaRPr>
            </a:p>
          </p:txBody>
        </p:sp>
        <p:sp>
          <p:nvSpPr>
            <p:cNvPr id="14" name="Line 13"/>
            <p:cNvSpPr>
              <a:spLocks noChangeShapeType="1"/>
            </p:cNvSpPr>
            <p:nvPr/>
          </p:nvSpPr>
          <p:spPr bwMode="auto">
            <a:xfrm>
              <a:off x="2129022" y="3294068"/>
              <a:ext cx="482795" cy="23813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rgbClr val="00B050"/>
                </a:solidFill>
                <a:latin typeface="Times New Roman" panose="02020603050405020304" pitchFamily="18" charset="0"/>
                <a:ea typeface="楷体" panose="02010609060101010101" pitchFamily="49" charset="-122"/>
              </a:endParaRPr>
            </a:p>
          </p:txBody>
        </p:sp>
        <p:sp>
          <p:nvSpPr>
            <p:cNvPr id="15" name="Line 14"/>
            <p:cNvSpPr>
              <a:spLocks noChangeShapeType="1"/>
            </p:cNvSpPr>
            <p:nvPr/>
          </p:nvSpPr>
          <p:spPr bwMode="auto">
            <a:xfrm flipH="1">
              <a:off x="2311411" y="3744078"/>
              <a:ext cx="300406" cy="281256"/>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rgbClr val="00B050"/>
                </a:solidFill>
                <a:latin typeface="Times New Roman" panose="02020603050405020304" pitchFamily="18" charset="0"/>
                <a:ea typeface="楷体" panose="02010609060101010101" pitchFamily="49" charset="-122"/>
              </a:endParaRPr>
            </a:p>
          </p:txBody>
        </p:sp>
        <p:sp>
          <p:nvSpPr>
            <p:cNvPr id="16" name="Line 15"/>
            <p:cNvSpPr>
              <a:spLocks noChangeShapeType="1"/>
            </p:cNvSpPr>
            <p:nvPr/>
          </p:nvSpPr>
          <p:spPr bwMode="auto">
            <a:xfrm>
              <a:off x="2973912" y="3729078"/>
              <a:ext cx="303088" cy="268131"/>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rgbClr val="00B050"/>
                </a:solidFill>
                <a:latin typeface="Times New Roman" panose="02020603050405020304" pitchFamily="18" charset="0"/>
                <a:ea typeface="楷体" panose="02010609060101010101" pitchFamily="49" charset="-122"/>
              </a:endParaRPr>
            </a:p>
          </p:txBody>
        </p:sp>
        <p:sp>
          <p:nvSpPr>
            <p:cNvPr id="17" name="Line 16"/>
            <p:cNvSpPr>
              <a:spLocks noChangeShapeType="1"/>
            </p:cNvSpPr>
            <p:nvPr/>
          </p:nvSpPr>
          <p:spPr bwMode="auto">
            <a:xfrm>
              <a:off x="2311411" y="4263465"/>
              <a:ext cx="201164" cy="24000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rgbClr val="00B050"/>
                </a:solidFill>
                <a:latin typeface="Times New Roman" panose="02020603050405020304" pitchFamily="18" charset="0"/>
                <a:ea typeface="楷体" panose="02010609060101010101" pitchFamily="49" charset="-122"/>
              </a:endParaRPr>
            </a:p>
          </p:txBody>
        </p:sp>
      </p:grpSp>
      <p:grpSp>
        <p:nvGrpSpPr>
          <p:cNvPr id="18" name="组合 2"/>
          <p:cNvGrpSpPr>
            <a:grpSpLocks/>
          </p:cNvGrpSpPr>
          <p:nvPr/>
        </p:nvGrpSpPr>
        <p:grpSpPr bwMode="auto">
          <a:xfrm>
            <a:off x="5739007" y="3350401"/>
            <a:ext cx="4244975" cy="2232025"/>
            <a:chOff x="4284663" y="2984500"/>
            <a:chExt cx="4244975" cy="2232025"/>
          </a:xfrm>
          <a:solidFill>
            <a:schemeClr val="bg1"/>
          </a:solidFill>
        </p:grpSpPr>
        <p:sp>
          <p:nvSpPr>
            <p:cNvPr id="19" name="Oval 18"/>
            <p:cNvSpPr>
              <a:spLocks noChangeArrowheads="1"/>
            </p:cNvSpPr>
            <p:nvPr/>
          </p:nvSpPr>
          <p:spPr bwMode="auto">
            <a:xfrm>
              <a:off x="6148239" y="2984500"/>
              <a:ext cx="393487" cy="286416"/>
            </a:xfrm>
            <a:prstGeom prst="ellipse">
              <a:avLst/>
            </a:prstGeom>
            <a:grpFill/>
            <a:ln w="28575">
              <a:solidFill>
                <a:schemeClr val="tx1"/>
              </a:solidFill>
              <a:round/>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0" name="Oval 19"/>
            <p:cNvSpPr>
              <a:spLocks noChangeArrowheads="1"/>
            </p:cNvSpPr>
            <p:nvPr/>
          </p:nvSpPr>
          <p:spPr bwMode="auto">
            <a:xfrm>
              <a:off x="5030679" y="3448822"/>
              <a:ext cx="393487" cy="286416"/>
            </a:xfrm>
            <a:prstGeom prst="ellipse">
              <a:avLst/>
            </a:prstGeom>
            <a:grpFill/>
            <a:ln w="28575">
              <a:solidFill>
                <a:schemeClr val="tx1"/>
              </a:solidFill>
              <a:round/>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1" name="Oval 20"/>
            <p:cNvSpPr>
              <a:spLocks noChangeArrowheads="1"/>
            </p:cNvSpPr>
            <p:nvPr/>
          </p:nvSpPr>
          <p:spPr bwMode="auto">
            <a:xfrm>
              <a:off x="4640117" y="3942164"/>
              <a:ext cx="393487" cy="287678"/>
            </a:xfrm>
            <a:prstGeom prst="ellipse">
              <a:avLst/>
            </a:prstGeom>
            <a:grpFill/>
            <a:ln w="28575">
              <a:solidFill>
                <a:schemeClr val="tx1"/>
              </a:solidFill>
              <a:round/>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2" name="Oval 21"/>
            <p:cNvSpPr>
              <a:spLocks noChangeArrowheads="1"/>
            </p:cNvSpPr>
            <p:nvPr/>
          </p:nvSpPr>
          <p:spPr bwMode="auto">
            <a:xfrm>
              <a:off x="7220454" y="3410969"/>
              <a:ext cx="393487" cy="286416"/>
            </a:xfrm>
            <a:prstGeom prst="ellipse">
              <a:avLst/>
            </a:prstGeom>
            <a:grpFill/>
            <a:ln w="28575">
              <a:solidFill>
                <a:schemeClr val="tx1"/>
              </a:solidFill>
              <a:round/>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3" name="Oval 22"/>
            <p:cNvSpPr>
              <a:spLocks noChangeArrowheads="1"/>
            </p:cNvSpPr>
            <p:nvPr/>
          </p:nvSpPr>
          <p:spPr bwMode="auto">
            <a:xfrm>
              <a:off x="6556354" y="3900526"/>
              <a:ext cx="392024" cy="286416"/>
            </a:xfrm>
            <a:prstGeom prst="ellipse">
              <a:avLst/>
            </a:prstGeom>
            <a:grpFill/>
            <a:ln w="28575">
              <a:solidFill>
                <a:schemeClr val="tx1"/>
              </a:solidFill>
              <a:round/>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4" name="Oval 23"/>
            <p:cNvSpPr>
              <a:spLocks noChangeArrowheads="1"/>
            </p:cNvSpPr>
            <p:nvPr/>
          </p:nvSpPr>
          <p:spPr bwMode="auto">
            <a:xfrm>
              <a:off x="7869926" y="3901788"/>
              <a:ext cx="393487" cy="287678"/>
            </a:xfrm>
            <a:prstGeom prst="ellipse">
              <a:avLst/>
            </a:prstGeom>
            <a:grpFill/>
            <a:ln w="28575">
              <a:solidFill>
                <a:schemeClr val="tx1"/>
              </a:solidFill>
              <a:round/>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5" name="Oval 24"/>
            <p:cNvSpPr>
              <a:spLocks noChangeArrowheads="1"/>
            </p:cNvSpPr>
            <p:nvPr/>
          </p:nvSpPr>
          <p:spPr bwMode="auto">
            <a:xfrm>
              <a:off x="6965931" y="4382512"/>
              <a:ext cx="393487" cy="287678"/>
            </a:xfrm>
            <a:prstGeom prst="ellipse">
              <a:avLst/>
            </a:prstGeom>
            <a:grpFill/>
            <a:ln w="28575">
              <a:solidFill>
                <a:schemeClr val="tx1"/>
              </a:solidFill>
              <a:round/>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26" name="Line 25"/>
            <p:cNvSpPr>
              <a:spLocks noChangeShapeType="1"/>
            </p:cNvSpPr>
            <p:nvPr/>
          </p:nvSpPr>
          <p:spPr bwMode="auto">
            <a:xfrm flipH="1">
              <a:off x="5361188" y="3127077"/>
              <a:ext cx="784580" cy="372214"/>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27" name="Line 26"/>
            <p:cNvSpPr>
              <a:spLocks noChangeShapeType="1"/>
            </p:cNvSpPr>
            <p:nvPr/>
          </p:nvSpPr>
          <p:spPr bwMode="auto">
            <a:xfrm flipH="1">
              <a:off x="4874162" y="3702432"/>
              <a:ext cx="198937" cy="232161"/>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28" name="Line 27"/>
            <p:cNvSpPr>
              <a:spLocks noChangeShapeType="1"/>
            </p:cNvSpPr>
            <p:nvPr/>
          </p:nvSpPr>
          <p:spPr bwMode="auto">
            <a:xfrm>
              <a:off x="6552122" y="3127077"/>
              <a:ext cx="739850" cy="315436"/>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29" name="Line 28"/>
            <p:cNvSpPr>
              <a:spLocks noChangeShapeType="1"/>
            </p:cNvSpPr>
            <p:nvPr/>
          </p:nvSpPr>
          <p:spPr bwMode="auto">
            <a:xfrm flipH="1">
              <a:off x="6838669" y="3614110"/>
              <a:ext cx="399338" cy="286416"/>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30" name="Line 29"/>
            <p:cNvSpPr>
              <a:spLocks noChangeShapeType="1"/>
            </p:cNvSpPr>
            <p:nvPr/>
          </p:nvSpPr>
          <p:spPr bwMode="auto">
            <a:xfrm>
              <a:off x="7612687" y="3614110"/>
              <a:ext cx="374761" cy="287678"/>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31" name="Line 30"/>
            <p:cNvSpPr>
              <a:spLocks noChangeShapeType="1"/>
            </p:cNvSpPr>
            <p:nvPr/>
          </p:nvSpPr>
          <p:spPr bwMode="auto">
            <a:xfrm>
              <a:off x="6894255" y="4161707"/>
              <a:ext cx="187235" cy="233423"/>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32" name="Rectangle 31"/>
            <p:cNvSpPr>
              <a:spLocks noChangeArrowheads="1"/>
            </p:cNvSpPr>
            <p:nvPr/>
          </p:nvSpPr>
          <p:spPr bwMode="auto">
            <a:xfrm>
              <a:off x="4284663" y="4491022"/>
              <a:ext cx="358380" cy="232161"/>
            </a:xfrm>
            <a:prstGeom prst="rect">
              <a:avLst/>
            </a:prstGeom>
            <a:grpFill/>
            <a:ln w="28575">
              <a:solidFill>
                <a:schemeClr val="tx1"/>
              </a:solidFill>
              <a:miter lim="800000"/>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33" name="Rectangle 32"/>
            <p:cNvSpPr>
              <a:spLocks noChangeArrowheads="1"/>
            </p:cNvSpPr>
            <p:nvPr/>
          </p:nvSpPr>
          <p:spPr bwMode="auto">
            <a:xfrm>
              <a:off x="4941449" y="4491022"/>
              <a:ext cx="358380" cy="232161"/>
            </a:xfrm>
            <a:prstGeom prst="rect">
              <a:avLst/>
            </a:prstGeom>
            <a:grpFill/>
            <a:ln w="28575">
              <a:solidFill>
                <a:schemeClr val="tx1"/>
              </a:solidFill>
              <a:miter lim="800000"/>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34" name="Rectangle 33"/>
            <p:cNvSpPr>
              <a:spLocks noChangeArrowheads="1"/>
            </p:cNvSpPr>
            <p:nvPr/>
          </p:nvSpPr>
          <p:spPr bwMode="auto">
            <a:xfrm>
              <a:off x="6688003" y="4984364"/>
              <a:ext cx="358380" cy="232161"/>
            </a:xfrm>
            <a:prstGeom prst="rect">
              <a:avLst/>
            </a:prstGeom>
            <a:grpFill/>
            <a:ln w="28575">
              <a:solidFill>
                <a:schemeClr val="tx1"/>
              </a:solidFill>
              <a:miter lim="800000"/>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35" name="Rectangle 34"/>
            <p:cNvSpPr>
              <a:spLocks noChangeArrowheads="1"/>
            </p:cNvSpPr>
            <p:nvPr/>
          </p:nvSpPr>
          <p:spPr bwMode="auto">
            <a:xfrm>
              <a:off x="7289204" y="4984364"/>
              <a:ext cx="358380" cy="232161"/>
            </a:xfrm>
            <a:prstGeom prst="rect">
              <a:avLst/>
            </a:prstGeom>
            <a:grpFill/>
            <a:ln w="28575">
              <a:solidFill>
                <a:schemeClr val="tx1"/>
              </a:solidFill>
              <a:miter lim="800000"/>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36" name="Rectangle 35"/>
            <p:cNvSpPr>
              <a:spLocks noChangeArrowheads="1"/>
            </p:cNvSpPr>
            <p:nvPr/>
          </p:nvSpPr>
          <p:spPr bwMode="auto">
            <a:xfrm>
              <a:off x="6216990" y="4450646"/>
              <a:ext cx="358380" cy="232161"/>
            </a:xfrm>
            <a:prstGeom prst="rect">
              <a:avLst/>
            </a:prstGeom>
            <a:grpFill/>
            <a:ln w="28575">
              <a:solidFill>
                <a:schemeClr val="tx1"/>
              </a:solidFill>
              <a:miter lim="800000"/>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37" name="Rectangle 36"/>
            <p:cNvSpPr>
              <a:spLocks noChangeArrowheads="1"/>
            </p:cNvSpPr>
            <p:nvPr/>
          </p:nvSpPr>
          <p:spPr bwMode="auto">
            <a:xfrm>
              <a:off x="8171258" y="4407747"/>
              <a:ext cx="358380" cy="232161"/>
            </a:xfrm>
            <a:prstGeom prst="rect">
              <a:avLst/>
            </a:prstGeom>
            <a:grpFill/>
            <a:ln w="28575">
              <a:solidFill>
                <a:schemeClr val="tx1"/>
              </a:solidFill>
              <a:miter lim="800000"/>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38" name="Rectangle 37"/>
            <p:cNvSpPr>
              <a:spLocks noChangeArrowheads="1"/>
            </p:cNvSpPr>
            <p:nvPr/>
          </p:nvSpPr>
          <p:spPr bwMode="auto">
            <a:xfrm>
              <a:off x="7611015" y="4407747"/>
              <a:ext cx="358380" cy="232161"/>
            </a:xfrm>
            <a:prstGeom prst="rect">
              <a:avLst/>
            </a:prstGeom>
            <a:grpFill/>
            <a:ln w="28575">
              <a:solidFill>
                <a:schemeClr val="tx1"/>
              </a:solidFill>
              <a:miter lim="800000"/>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39" name="Rectangle 38"/>
            <p:cNvSpPr>
              <a:spLocks noChangeArrowheads="1"/>
            </p:cNvSpPr>
            <p:nvPr/>
          </p:nvSpPr>
          <p:spPr bwMode="auto">
            <a:xfrm>
              <a:off x="5425628" y="3963613"/>
              <a:ext cx="358380" cy="230899"/>
            </a:xfrm>
            <a:prstGeom prst="rect">
              <a:avLst/>
            </a:prstGeom>
            <a:grpFill/>
            <a:ln w="28575">
              <a:solidFill>
                <a:schemeClr val="tx1"/>
              </a:solidFill>
              <a:miter lim="800000"/>
              <a:headEnd/>
              <a:tailEnd/>
            </a:ln>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effectLst>
                  <a:outerShdw blurRad="38100" dist="38100" dir="2700000" algn="tl">
                    <a:srgbClr val="000000">
                      <a:alpha val="43137"/>
                    </a:srgbClr>
                  </a:outerShdw>
                </a:effectLst>
                <a:ea typeface="楷体" panose="02010609060101010101" pitchFamily="49" charset="-122"/>
              </a:endParaRPr>
            </a:p>
          </p:txBody>
        </p:sp>
        <p:sp>
          <p:nvSpPr>
            <p:cNvPr id="40" name="Line 39"/>
            <p:cNvSpPr>
              <a:spLocks noChangeShapeType="1"/>
            </p:cNvSpPr>
            <p:nvPr/>
          </p:nvSpPr>
          <p:spPr bwMode="auto">
            <a:xfrm flipH="1">
              <a:off x="4471898" y="4202083"/>
              <a:ext cx="209177" cy="288939"/>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41" name="Line 40"/>
            <p:cNvSpPr>
              <a:spLocks noChangeShapeType="1"/>
            </p:cNvSpPr>
            <p:nvPr/>
          </p:nvSpPr>
          <p:spPr bwMode="auto">
            <a:xfrm>
              <a:off x="4980944" y="4202083"/>
              <a:ext cx="168219" cy="288939"/>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42" name="Line 41"/>
            <p:cNvSpPr>
              <a:spLocks noChangeShapeType="1"/>
            </p:cNvSpPr>
            <p:nvPr/>
          </p:nvSpPr>
          <p:spPr bwMode="auto">
            <a:xfrm>
              <a:off x="5380283" y="3699444"/>
              <a:ext cx="224536" cy="264169"/>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43" name="Line 42"/>
            <p:cNvSpPr>
              <a:spLocks noChangeShapeType="1"/>
            </p:cNvSpPr>
            <p:nvPr/>
          </p:nvSpPr>
          <p:spPr bwMode="auto">
            <a:xfrm flipH="1">
              <a:off x="6388134" y="4161707"/>
              <a:ext cx="242821" cy="286416"/>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44" name="Line 43"/>
            <p:cNvSpPr>
              <a:spLocks noChangeShapeType="1"/>
            </p:cNvSpPr>
            <p:nvPr/>
          </p:nvSpPr>
          <p:spPr bwMode="auto">
            <a:xfrm flipH="1">
              <a:off x="6856223" y="4646217"/>
              <a:ext cx="215028" cy="338147"/>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45" name="Line 44"/>
            <p:cNvSpPr>
              <a:spLocks noChangeShapeType="1"/>
            </p:cNvSpPr>
            <p:nvPr/>
          </p:nvSpPr>
          <p:spPr bwMode="auto">
            <a:xfrm>
              <a:off x="7279153" y="4664147"/>
              <a:ext cx="232581" cy="320217"/>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46" name="Line 45"/>
            <p:cNvSpPr>
              <a:spLocks noChangeShapeType="1"/>
            </p:cNvSpPr>
            <p:nvPr/>
          </p:nvSpPr>
          <p:spPr bwMode="auto">
            <a:xfrm flipH="1">
              <a:off x="7758755" y="4157922"/>
              <a:ext cx="200400" cy="257396"/>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sp>
          <p:nvSpPr>
            <p:cNvPr id="47" name="Line 46"/>
            <p:cNvSpPr>
              <a:spLocks noChangeShapeType="1"/>
            </p:cNvSpPr>
            <p:nvPr/>
          </p:nvSpPr>
          <p:spPr bwMode="auto">
            <a:xfrm>
              <a:off x="8198153" y="4162328"/>
              <a:ext cx="179189" cy="245419"/>
            </a:xfrm>
            <a:prstGeom prst="line">
              <a:avLst/>
            </a:prstGeom>
            <a:grpFill/>
            <a:ln w="28575">
              <a:solidFill>
                <a:schemeClr val="tx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effectLst>
                  <a:outerShdw blurRad="38100" dist="38100" dir="2700000" algn="tl">
                    <a:srgbClr val="000000">
                      <a:alpha val="43137"/>
                    </a:srgbClr>
                  </a:outerShdw>
                </a:effectLst>
                <a:latin typeface="Times New Roman" panose="02020603050405020304" pitchFamily="18" charset="0"/>
                <a:ea typeface="楷体" panose="02010609060101010101" pitchFamily="49" charset="-122"/>
              </a:endParaRPr>
            </a:p>
          </p:txBody>
        </p:sp>
      </p:grpSp>
      <p:sp>
        <p:nvSpPr>
          <p:cNvPr id="48" name="Text Box 47"/>
          <p:cNvSpPr txBox="1">
            <a:spLocks noChangeArrowheads="1"/>
          </p:cNvSpPr>
          <p:nvPr/>
        </p:nvSpPr>
        <p:spPr bwMode="auto">
          <a:xfrm>
            <a:off x="3712331" y="5690815"/>
            <a:ext cx="3455988" cy="266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400"/>
              </a:lnSpc>
              <a:spcBef>
                <a:spcPct val="0"/>
              </a:spcBef>
            </a:pPr>
            <a:r>
              <a:rPr lang="zh-CN" altLang="en-US" sz="2400" b="1" dirty="0">
                <a:solidFill>
                  <a:srgbClr val="00B050"/>
                </a:solidFill>
                <a:ea typeface="楷体" panose="02010609060101010101" pitchFamily="49" charset="-122"/>
              </a:rPr>
              <a:t>二叉树和它的扩充二叉树</a:t>
            </a:r>
          </a:p>
        </p:txBody>
      </p:sp>
      <p:sp>
        <p:nvSpPr>
          <p:cNvPr id="49" name="Text Box 47"/>
          <p:cNvSpPr txBox="1">
            <a:spLocks noChangeArrowheads="1"/>
          </p:cNvSpPr>
          <p:nvPr/>
        </p:nvSpPr>
        <p:spPr bwMode="auto">
          <a:xfrm>
            <a:off x="5496471" y="2854695"/>
            <a:ext cx="3455988" cy="266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400"/>
              </a:lnSpc>
              <a:spcBef>
                <a:spcPct val="0"/>
              </a:spcBef>
            </a:pPr>
            <a:r>
              <a:rPr lang="zh-CN" altLang="en-US" sz="2400" b="1" dirty="0">
                <a:solidFill>
                  <a:srgbClr val="FF0000"/>
                </a:solidFill>
                <a:ea typeface="楷体" panose="02010609060101010101" pitchFamily="49" charset="-122"/>
              </a:rPr>
              <a:t>外结点是叶子节点吗？</a:t>
            </a:r>
          </a:p>
        </p:txBody>
      </p:sp>
    </p:spTree>
    <p:extLst>
      <p:ext uri="{BB962C8B-B14F-4D97-AF65-F5344CB8AC3E}">
        <p14:creationId xmlns:p14="http://schemas.microsoft.com/office/powerpoint/2010/main" val="1022293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217169" cy="605909"/>
          </a:xfrm>
        </p:spPr>
        <p:txBody>
          <a:bodyPr/>
          <a:lstStyle/>
          <a:p>
            <a:r>
              <a:rPr lang="zh-CN" altLang="en-US" dirty="0">
                <a:latin typeface="楷体" panose="02010609060101010101" pitchFamily="49" charset="-122"/>
                <a:ea typeface="楷体" panose="02010609060101010101" pitchFamily="49" charset="-122"/>
              </a:rPr>
              <a:t>示例</a:t>
            </a:r>
          </a:p>
        </p:txBody>
      </p:sp>
      <p:grpSp>
        <p:nvGrpSpPr>
          <p:cNvPr id="3" name="组合 3"/>
          <p:cNvGrpSpPr>
            <a:grpSpLocks/>
          </p:cNvGrpSpPr>
          <p:nvPr/>
        </p:nvGrpSpPr>
        <p:grpSpPr bwMode="auto">
          <a:xfrm>
            <a:off x="2077895" y="1882273"/>
            <a:ext cx="7450137" cy="4443413"/>
            <a:chOff x="827088" y="1016000"/>
            <a:chExt cx="7450137" cy="4443413"/>
          </a:xfrm>
        </p:grpSpPr>
        <p:sp>
          <p:nvSpPr>
            <p:cNvPr id="4" name="Text Box 54"/>
            <p:cNvSpPr txBox="1">
              <a:spLocks noChangeArrowheads="1"/>
            </p:cNvSpPr>
            <p:nvPr/>
          </p:nvSpPr>
          <p:spPr bwMode="auto">
            <a:xfrm>
              <a:off x="4886325" y="3025775"/>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60</a:t>
              </a:r>
            </a:p>
          </p:txBody>
        </p:sp>
        <p:sp>
          <p:nvSpPr>
            <p:cNvPr id="5" name="Rectangle 7"/>
            <p:cNvSpPr>
              <a:spLocks noChangeArrowheads="1"/>
            </p:cNvSpPr>
            <p:nvPr/>
          </p:nvSpPr>
          <p:spPr bwMode="auto">
            <a:xfrm>
              <a:off x="4830763" y="4142630"/>
              <a:ext cx="482600"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ndParaRPr>
            </a:p>
          </p:txBody>
        </p:sp>
        <p:sp>
          <p:nvSpPr>
            <p:cNvPr id="6" name="Rectangle 9"/>
            <p:cNvSpPr>
              <a:spLocks noChangeArrowheads="1"/>
            </p:cNvSpPr>
            <p:nvPr/>
          </p:nvSpPr>
          <p:spPr bwMode="auto">
            <a:xfrm>
              <a:off x="6619875" y="4127500"/>
              <a:ext cx="482600" cy="387350"/>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ndParaRPr>
            </a:p>
          </p:txBody>
        </p:sp>
        <p:sp>
          <p:nvSpPr>
            <p:cNvPr id="7" name="Line 18"/>
            <p:cNvSpPr>
              <a:spLocks noChangeShapeType="1"/>
            </p:cNvSpPr>
            <p:nvPr/>
          </p:nvSpPr>
          <p:spPr bwMode="auto">
            <a:xfrm>
              <a:off x="4825908" y="1639747"/>
              <a:ext cx="1331912" cy="5556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 name="Line 19"/>
            <p:cNvSpPr>
              <a:spLocks noChangeShapeType="1"/>
            </p:cNvSpPr>
            <p:nvPr/>
          </p:nvSpPr>
          <p:spPr bwMode="auto">
            <a:xfrm flipH="1">
              <a:off x="2709863" y="1647825"/>
              <a:ext cx="1547812" cy="68421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 name="Line 22"/>
            <p:cNvSpPr>
              <a:spLocks noChangeShapeType="1"/>
            </p:cNvSpPr>
            <p:nvPr/>
          </p:nvSpPr>
          <p:spPr bwMode="auto">
            <a:xfrm flipH="1">
              <a:off x="5492190" y="2641834"/>
              <a:ext cx="574675" cy="47625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 name="Line 23"/>
            <p:cNvSpPr>
              <a:spLocks noChangeShapeType="1"/>
            </p:cNvSpPr>
            <p:nvPr/>
          </p:nvSpPr>
          <p:spPr bwMode="auto">
            <a:xfrm>
              <a:off x="6539941" y="2622431"/>
              <a:ext cx="622860" cy="5126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 name="Line 28"/>
            <p:cNvSpPr>
              <a:spLocks noChangeShapeType="1"/>
            </p:cNvSpPr>
            <p:nvPr/>
          </p:nvSpPr>
          <p:spPr bwMode="auto">
            <a:xfrm flipH="1">
              <a:off x="5058802" y="3648878"/>
              <a:ext cx="276785" cy="49232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 name="Line 29"/>
            <p:cNvSpPr>
              <a:spLocks noChangeShapeType="1"/>
            </p:cNvSpPr>
            <p:nvPr/>
          </p:nvSpPr>
          <p:spPr bwMode="auto">
            <a:xfrm>
              <a:off x="5603875" y="3625008"/>
              <a:ext cx="215900" cy="38763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 name="Line 30"/>
            <p:cNvSpPr>
              <a:spLocks noChangeShapeType="1"/>
            </p:cNvSpPr>
            <p:nvPr/>
          </p:nvSpPr>
          <p:spPr bwMode="auto">
            <a:xfrm flipH="1">
              <a:off x="6815138" y="3627438"/>
              <a:ext cx="250825" cy="5048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 name="Line 31"/>
            <p:cNvSpPr>
              <a:spLocks noChangeShapeType="1"/>
            </p:cNvSpPr>
            <p:nvPr/>
          </p:nvSpPr>
          <p:spPr bwMode="auto">
            <a:xfrm>
              <a:off x="7361925" y="3624262"/>
              <a:ext cx="246962" cy="38837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 name="Text Box 52"/>
            <p:cNvSpPr txBox="1">
              <a:spLocks noChangeArrowheads="1"/>
            </p:cNvSpPr>
            <p:nvPr/>
          </p:nvSpPr>
          <p:spPr bwMode="auto">
            <a:xfrm>
              <a:off x="7894638" y="3735388"/>
              <a:ext cx="360362"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400" b="1">
                  <a:solidFill>
                    <a:schemeClr val="tx1"/>
                  </a:solidFill>
                  <a:ea typeface="幼圆" panose="02010509060101010101" pitchFamily="49" charset="-122"/>
                </a:rPr>
                <a:t>96</a:t>
              </a:r>
            </a:p>
          </p:txBody>
        </p:sp>
        <p:sp>
          <p:nvSpPr>
            <p:cNvPr id="16" name="Rectangle 15"/>
            <p:cNvSpPr>
              <a:spLocks noChangeArrowheads="1"/>
            </p:cNvSpPr>
            <p:nvPr/>
          </p:nvSpPr>
          <p:spPr bwMode="auto">
            <a:xfrm>
              <a:off x="5335588" y="5046663"/>
              <a:ext cx="484187"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ndParaRPr>
            </a:p>
          </p:txBody>
        </p:sp>
        <p:sp>
          <p:nvSpPr>
            <p:cNvPr id="17" name="Rectangle 16"/>
            <p:cNvSpPr>
              <a:spLocks noChangeArrowheads="1"/>
            </p:cNvSpPr>
            <p:nvPr/>
          </p:nvSpPr>
          <p:spPr bwMode="auto">
            <a:xfrm>
              <a:off x="6000750" y="5051425"/>
              <a:ext cx="481012"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ndParaRPr>
            </a:p>
          </p:txBody>
        </p:sp>
        <p:sp>
          <p:nvSpPr>
            <p:cNvPr id="18" name="Line 34"/>
            <p:cNvSpPr>
              <a:spLocks noChangeShapeType="1"/>
            </p:cNvSpPr>
            <p:nvPr/>
          </p:nvSpPr>
          <p:spPr bwMode="auto">
            <a:xfrm flipH="1">
              <a:off x="5543550" y="4518025"/>
              <a:ext cx="174625" cy="53181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 name="Line 35"/>
            <p:cNvSpPr>
              <a:spLocks noChangeShapeType="1"/>
            </p:cNvSpPr>
            <p:nvPr/>
          </p:nvSpPr>
          <p:spPr bwMode="auto">
            <a:xfrm>
              <a:off x="5995988" y="4513263"/>
              <a:ext cx="234950" cy="5556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 name="Text Box 75"/>
            <p:cNvSpPr txBox="1">
              <a:spLocks noChangeArrowheads="1"/>
            </p:cNvSpPr>
            <p:nvPr/>
          </p:nvSpPr>
          <p:spPr bwMode="auto">
            <a:xfrm>
              <a:off x="5260975" y="4587875"/>
              <a:ext cx="323850"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21" name="Text Box 85"/>
            <p:cNvSpPr txBox="1">
              <a:spLocks noChangeArrowheads="1"/>
            </p:cNvSpPr>
            <p:nvPr/>
          </p:nvSpPr>
          <p:spPr bwMode="auto">
            <a:xfrm>
              <a:off x="5762625" y="4708525"/>
              <a:ext cx="250825"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en-US" altLang="zh-CN" sz="3200" b="1">
                  <a:solidFill>
                    <a:schemeClr val="tx1"/>
                  </a:solidFill>
                  <a:latin typeface="幼圆" panose="02010509060101010101" pitchFamily="49" charset="-122"/>
                  <a:ea typeface="幼圆" panose="02010509060101010101" pitchFamily="49" charset="-122"/>
                </a:rPr>
                <a:t>=</a:t>
              </a:r>
            </a:p>
          </p:txBody>
        </p:sp>
        <p:sp>
          <p:nvSpPr>
            <p:cNvPr id="22" name="Text Box 87"/>
            <p:cNvSpPr txBox="1">
              <a:spLocks noChangeArrowheads="1"/>
            </p:cNvSpPr>
            <p:nvPr/>
          </p:nvSpPr>
          <p:spPr bwMode="auto">
            <a:xfrm>
              <a:off x="6164263" y="4514850"/>
              <a:ext cx="323850" cy="238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65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23" name="Rectangle 90"/>
            <p:cNvSpPr>
              <a:spLocks noChangeArrowheads="1"/>
            </p:cNvSpPr>
            <p:nvPr/>
          </p:nvSpPr>
          <p:spPr bwMode="auto">
            <a:xfrm>
              <a:off x="7124700" y="5065713"/>
              <a:ext cx="484187"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ndParaRPr>
            </a:p>
          </p:txBody>
        </p:sp>
        <p:sp>
          <p:nvSpPr>
            <p:cNvPr id="24" name="Rectangle 91"/>
            <p:cNvSpPr>
              <a:spLocks noChangeArrowheads="1"/>
            </p:cNvSpPr>
            <p:nvPr/>
          </p:nvSpPr>
          <p:spPr bwMode="auto">
            <a:xfrm>
              <a:off x="7789863" y="5070475"/>
              <a:ext cx="481012"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ndParaRPr>
            </a:p>
          </p:txBody>
        </p:sp>
        <p:sp>
          <p:nvSpPr>
            <p:cNvPr id="25" name="Line 92"/>
            <p:cNvSpPr>
              <a:spLocks noChangeShapeType="1"/>
            </p:cNvSpPr>
            <p:nvPr/>
          </p:nvSpPr>
          <p:spPr bwMode="auto">
            <a:xfrm flipH="1">
              <a:off x="7343775" y="4534694"/>
              <a:ext cx="180975" cy="5238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6" name="Line 93"/>
            <p:cNvSpPr>
              <a:spLocks noChangeShapeType="1"/>
            </p:cNvSpPr>
            <p:nvPr/>
          </p:nvSpPr>
          <p:spPr bwMode="auto">
            <a:xfrm>
              <a:off x="7764463" y="4508500"/>
              <a:ext cx="263525" cy="57626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 name="Text Box 94"/>
            <p:cNvSpPr txBox="1">
              <a:spLocks noChangeArrowheads="1"/>
            </p:cNvSpPr>
            <p:nvPr/>
          </p:nvSpPr>
          <p:spPr bwMode="auto">
            <a:xfrm>
              <a:off x="7050088" y="4606925"/>
              <a:ext cx="323850"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28" name="Text Box 95"/>
            <p:cNvSpPr txBox="1">
              <a:spLocks noChangeArrowheads="1"/>
            </p:cNvSpPr>
            <p:nvPr/>
          </p:nvSpPr>
          <p:spPr bwMode="auto">
            <a:xfrm>
              <a:off x="7551738" y="4727575"/>
              <a:ext cx="250825"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en-US" altLang="zh-CN" sz="3200" b="1">
                  <a:solidFill>
                    <a:schemeClr val="tx1"/>
                  </a:solidFill>
                  <a:latin typeface="幼圆" panose="02010509060101010101" pitchFamily="49" charset="-122"/>
                  <a:ea typeface="幼圆" panose="02010509060101010101" pitchFamily="49" charset="-122"/>
                </a:rPr>
                <a:t>=</a:t>
              </a:r>
            </a:p>
          </p:txBody>
        </p:sp>
        <p:sp>
          <p:nvSpPr>
            <p:cNvPr id="29" name="Text Box 96"/>
            <p:cNvSpPr txBox="1">
              <a:spLocks noChangeArrowheads="1"/>
            </p:cNvSpPr>
            <p:nvPr/>
          </p:nvSpPr>
          <p:spPr bwMode="auto">
            <a:xfrm>
              <a:off x="7953375" y="4533900"/>
              <a:ext cx="323850" cy="238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65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30" name="Text Box 106"/>
            <p:cNvSpPr txBox="1">
              <a:spLocks noChangeArrowheads="1"/>
            </p:cNvSpPr>
            <p:nvPr/>
          </p:nvSpPr>
          <p:spPr bwMode="auto">
            <a:xfrm>
              <a:off x="7529513" y="355600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31" name="Text Box 116"/>
            <p:cNvSpPr txBox="1">
              <a:spLocks noChangeArrowheads="1"/>
            </p:cNvSpPr>
            <p:nvPr/>
          </p:nvSpPr>
          <p:spPr bwMode="auto">
            <a:xfrm>
              <a:off x="5856288" y="3795713"/>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68</a:t>
              </a:r>
            </a:p>
          </p:txBody>
        </p:sp>
        <p:sp>
          <p:nvSpPr>
            <p:cNvPr id="32" name="Text Box 119"/>
            <p:cNvSpPr txBox="1">
              <a:spLocks noChangeArrowheads="1"/>
            </p:cNvSpPr>
            <p:nvPr/>
          </p:nvSpPr>
          <p:spPr bwMode="auto">
            <a:xfrm>
              <a:off x="7138988" y="2871788"/>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82</a:t>
              </a:r>
            </a:p>
          </p:txBody>
        </p:sp>
        <p:sp>
          <p:nvSpPr>
            <p:cNvPr id="33" name="Text Box 115"/>
            <p:cNvSpPr txBox="1">
              <a:spLocks noChangeArrowheads="1"/>
            </p:cNvSpPr>
            <p:nvPr/>
          </p:nvSpPr>
          <p:spPr bwMode="auto">
            <a:xfrm>
              <a:off x="4343400" y="1016000"/>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54</a:t>
              </a:r>
            </a:p>
          </p:txBody>
        </p:sp>
        <p:sp>
          <p:nvSpPr>
            <p:cNvPr id="34" name="Text Box 123"/>
            <p:cNvSpPr txBox="1">
              <a:spLocks noChangeArrowheads="1"/>
            </p:cNvSpPr>
            <p:nvPr/>
          </p:nvSpPr>
          <p:spPr bwMode="auto">
            <a:xfrm>
              <a:off x="3935413" y="140970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35" name="Text Box 124"/>
            <p:cNvSpPr txBox="1">
              <a:spLocks noChangeArrowheads="1"/>
            </p:cNvSpPr>
            <p:nvPr/>
          </p:nvSpPr>
          <p:spPr bwMode="auto">
            <a:xfrm>
              <a:off x="4427538" y="187325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36" name="Text Box 125"/>
            <p:cNvSpPr txBox="1">
              <a:spLocks noChangeArrowheads="1"/>
            </p:cNvSpPr>
            <p:nvPr/>
          </p:nvSpPr>
          <p:spPr bwMode="auto">
            <a:xfrm>
              <a:off x="4883150" y="137636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37" name="Text Box 107"/>
            <p:cNvSpPr txBox="1">
              <a:spLocks noChangeArrowheads="1"/>
            </p:cNvSpPr>
            <p:nvPr/>
          </p:nvSpPr>
          <p:spPr bwMode="auto">
            <a:xfrm>
              <a:off x="6191250" y="279876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38" name="Text Box 118"/>
            <p:cNvSpPr txBox="1">
              <a:spLocks noChangeArrowheads="1"/>
            </p:cNvSpPr>
            <p:nvPr/>
          </p:nvSpPr>
          <p:spPr bwMode="auto">
            <a:xfrm>
              <a:off x="6094412" y="1873250"/>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75</a:t>
              </a:r>
            </a:p>
          </p:txBody>
        </p:sp>
        <p:sp>
          <p:nvSpPr>
            <p:cNvPr id="39" name="Text Box 126"/>
            <p:cNvSpPr txBox="1">
              <a:spLocks noChangeArrowheads="1"/>
            </p:cNvSpPr>
            <p:nvPr/>
          </p:nvSpPr>
          <p:spPr bwMode="auto">
            <a:xfrm>
              <a:off x="5638800" y="2511425"/>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40" name="Text Box 127"/>
            <p:cNvSpPr txBox="1">
              <a:spLocks noChangeArrowheads="1"/>
            </p:cNvSpPr>
            <p:nvPr/>
          </p:nvSpPr>
          <p:spPr bwMode="auto">
            <a:xfrm>
              <a:off x="6684962" y="247491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41" name="Line 27"/>
            <p:cNvSpPr>
              <a:spLocks noChangeShapeType="1"/>
            </p:cNvSpPr>
            <p:nvPr/>
          </p:nvSpPr>
          <p:spPr bwMode="auto">
            <a:xfrm>
              <a:off x="3616700" y="3631226"/>
              <a:ext cx="293313" cy="37156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2" name="Rectangle 8"/>
            <p:cNvSpPr>
              <a:spLocks noChangeArrowheads="1"/>
            </p:cNvSpPr>
            <p:nvPr/>
          </p:nvSpPr>
          <p:spPr bwMode="auto">
            <a:xfrm>
              <a:off x="2724150" y="4141788"/>
              <a:ext cx="481012"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ndParaRPr>
            </a:p>
          </p:txBody>
        </p:sp>
        <p:sp>
          <p:nvSpPr>
            <p:cNvPr id="43" name="Rectangle 11"/>
            <p:cNvSpPr>
              <a:spLocks noChangeArrowheads="1"/>
            </p:cNvSpPr>
            <p:nvPr/>
          </p:nvSpPr>
          <p:spPr bwMode="auto">
            <a:xfrm>
              <a:off x="1765300" y="4141788"/>
              <a:ext cx="479425" cy="387350"/>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ndParaRPr>
            </a:p>
          </p:txBody>
        </p:sp>
        <p:sp>
          <p:nvSpPr>
            <p:cNvPr id="44" name="Rectangle 12"/>
            <p:cNvSpPr>
              <a:spLocks noChangeArrowheads="1"/>
            </p:cNvSpPr>
            <p:nvPr/>
          </p:nvSpPr>
          <p:spPr bwMode="auto">
            <a:xfrm>
              <a:off x="827088" y="4141788"/>
              <a:ext cx="481012"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ndParaRPr>
            </a:p>
          </p:txBody>
        </p:sp>
        <p:sp>
          <p:nvSpPr>
            <p:cNvPr id="45" name="Line 20"/>
            <p:cNvSpPr>
              <a:spLocks noChangeShapeType="1"/>
            </p:cNvSpPr>
            <p:nvPr/>
          </p:nvSpPr>
          <p:spPr bwMode="auto">
            <a:xfrm flipH="1">
              <a:off x="1582737" y="2659594"/>
              <a:ext cx="655169" cy="47548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6" name="Line 21"/>
            <p:cNvSpPr>
              <a:spLocks noChangeShapeType="1"/>
            </p:cNvSpPr>
            <p:nvPr/>
          </p:nvSpPr>
          <p:spPr bwMode="auto">
            <a:xfrm>
              <a:off x="2642161" y="2660833"/>
              <a:ext cx="712788" cy="483211"/>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7" name="Line 24"/>
            <p:cNvSpPr>
              <a:spLocks noChangeShapeType="1"/>
            </p:cNvSpPr>
            <p:nvPr/>
          </p:nvSpPr>
          <p:spPr bwMode="auto">
            <a:xfrm flipH="1">
              <a:off x="1050925" y="3634344"/>
              <a:ext cx="360362" cy="50616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 name="Line 25"/>
            <p:cNvSpPr>
              <a:spLocks noChangeShapeType="1"/>
            </p:cNvSpPr>
            <p:nvPr/>
          </p:nvSpPr>
          <p:spPr bwMode="auto">
            <a:xfrm>
              <a:off x="1716088" y="3650952"/>
              <a:ext cx="307975" cy="49034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9" name="Line 26"/>
            <p:cNvSpPr>
              <a:spLocks noChangeShapeType="1"/>
            </p:cNvSpPr>
            <p:nvPr/>
          </p:nvSpPr>
          <p:spPr bwMode="auto">
            <a:xfrm flipH="1">
              <a:off x="2940050" y="3651972"/>
              <a:ext cx="366712" cy="49068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0" name="Oval 41"/>
            <p:cNvSpPr>
              <a:spLocks noChangeArrowheads="1"/>
            </p:cNvSpPr>
            <p:nvPr/>
          </p:nvSpPr>
          <p:spPr bwMode="auto">
            <a:xfrm>
              <a:off x="1247775" y="3124200"/>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1</a:t>
              </a:r>
              <a:endParaRPr kumimoji="1" lang="zh-CN" altLang="en-US" b="1">
                <a:solidFill>
                  <a:schemeClr val="tx1"/>
                </a:solidFill>
              </a:endParaRPr>
            </a:p>
          </p:txBody>
        </p:sp>
        <p:sp>
          <p:nvSpPr>
            <p:cNvPr id="51" name="Rectangle 99"/>
            <p:cNvSpPr>
              <a:spLocks noChangeArrowheads="1"/>
            </p:cNvSpPr>
            <p:nvPr/>
          </p:nvSpPr>
          <p:spPr bwMode="auto">
            <a:xfrm>
              <a:off x="3403600" y="5062538"/>
              <a:ext cx="484187"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ndParaRPr>
            </a:p>
          </p:txBody>
        </p:sp>
        <p:sp>
          <p:nvSpPr>
            <p:cNvPr id="52" name="Rectangle 100"/>
            <p:cNvSpPr>
              <a:spLocks noChangeArrowheads="1"/>
            </p:cNvSpPr>
            <p:nvPr/>
          </p:nvSpPr>
          <p:spPr bwMode="auto">
            <a:xfrm>
              <a:off x="4068763" y="5067301"/>
              <a:ext cx="481012"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B050"/>
                </a:solidFill>
              </a:endParaRPr>
            </a:p>
          </p:txBody>
        </p:sp>
        <p:sp>
          <p:nvSpPr>
            <p:cNvPr id="53" name="Line 101"/>
            <p:cNvSpPr>
              <a:spLocks noChangeShapeType="1"/>
            </p:cNvSpPr>
            <p:nvPr/>
          </p:nvSpPr>
          <p:spPr bwMode="auto">
            <a:xfrm flipH="1">
              <a:off x="3643873" y="4508499"/>
              <a:ext cx="177800" cy="57626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4" name="Line 102"/>
            <p:cNvSpPr>
              <a:spLocks noChangeShapeType="1"/>
            </p:cNvSpPr>
            <p:nvPr/>
          </p:nvSpPr>
          <p:spPr bwMode="auto">
            <a:xfrm>
              <a:off x="4064000" y="4527467"/>
              <a:ext cx="242888" cy="52222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5" name="Text Box 103"/>
            <p:cNvSpPr txBox="1">
              <a:spLocks noChangeArrowheads="1"/>
            </p:cNvSpPr>
            <p:nvPr/>
          </p:nvSpPr>
          <p:spPr bwMode="auto">
            <a:xfrm>
              <a:off x="3328988" y="4603751"/>
              <a:ext cx="323850"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56" name="Text Box 104"/>
            <p:cNvSpPr txBox="1">
              <a:spLocks noChangeArrowheads="1"/>
            </p:cNvSpPr>
            <p:nvPr/>
          </p:nvSpPr>
          <p:spPr bwMode="auto">
            <a:xfrm>
              <a:off x="3857533" y="4724401"/>
              <a:ext cx="250825"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en-US" altLang="zh-CN" sz="3200" b="1">
                  <a:solidFill>
                    <a:schemeClr val="tx1"/>
                  </a:solidFill>
                  <a:latin typeface="幼圆" panose="02010509060101010101" pitchFamily="49" charset="-122"/>
                  <a:ea typeface="幼圆" panose="02010509060101010101" pitchFamily="49" charset="-122"/>
                </a:rPr>
                <a:t>=</a:t>
              </a:r>
            </a:p>
          </p:txBody>
        </p:sp>
        <p:sp>
          <p:nvSpPr>
            <p:cNvPr id="57" name="Text Box 105"/>
            <p:cNvSpPr txBox="1">
              <a:spLocks noChangeArrowheads="1"/>
            </p:cNvSpPr>
            <p:nvPr/>
          </p:nvSpPr>
          <p:spPr bwMode="auto">
            <a:xfrm>
              <a:off x="4232275" y="4530726"/>
              <a:ext cx="323850" cy="238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65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58" name="Text Box 108"/>
            <p:cNvSpPr txBox="1">
              <a:spLocks noChangeArrowheads="1"/>
            </p:cNvSpPr>
            <p:nvPr/>
          </p:nvSpPr>
          <p:spPr bwMode="auto">
            <a:xfrm>
              <a:off x="962025" y="358140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59" name="Text Box 109"/>
            <p:cNvSpPr txBox="1">
              <a:spLocks noChangeArrowheads="1"/>
            </p:cNvSpPr>
            <p:nvPr/>
          </p:nvSpPr>
          <p:spPr bwMode="auto">
            <a:xfrm>
              <a:off x="1914340" y="3564965"/>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60" name="Text Box 110"/>
            <p:cNvSpPr txBox="1">
              <a:spLocks noChangeArrowheads="1"/>
            </p:cNvSpPr>
            <p:nvPr/>
          </p:nvSpPr>
          <p:spPr bwMode="auto">
            <a:xfrm>
              <a:off x="1474788" y="373538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61" name="Text Box 111"/>
            <p:cNvSpPr txBox="1">
              <a:spLocks noChangeArrowheads="1"/>
            </p:cNvSpPr>
            <p:nvPr/>
          </p:nvSpPr>
          <p:spPr bwMode="auto">
            <a:xfrm>
              <a:off x="923925" y="3016250"/>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12</a:t>
              </a:r>
            </a:p>
          </p:txBody>
        </p:sp>
        <p:sp>
          <p:nvSpPr>
            <p:cNvPr id="62" name="Text Box 112"/>
            <p:cNvSpPr txBox="1">
              <a:spLocks noChangeArrowheads="1"/>
            </p:cNvSpPr>
            <p:nvPr/>
          </p:nvSpPr>
          <p:spPr bwMode="auto">
            <a:xfrm>
              <a:off x="1860550" y="2079625"/>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23</a:t>
              </a:r>
            </a:p>
          </p:txBody>
        </p:sp>
        <p:sp>
          <p:nvSpPr>
            <p:cNvPr id="63" name="Text Box 113"/>
            <p:cNvSpPr txBox="1">
              <a:spLocks noChangeArrowheads="1"/>
            </p:cNvSpPr>
            <p:nvPr/>
          </p:nvSpPr>
          <p:spPr bwMode="auto">
            <a:xfrm>
              <a:off x="3551238" y="2906713"/>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26</a:t>
              </a:r>
            </a:p>
          </p:txBody>
        </p:sp>
        <p:sp>
          <p:nvSpPr>
            <p:cNvPr id="64" name="Text Box 114"/>
            <p:cNvSpPr txBox="1">
              <a:spLocks noChangeArrowheads="1"/>
            </p:cNvSpPr>
            <p:nvPr/>
          </p:nvSpPr>
          <p:spPr bwMode="auto">
            <a:xfrm>
              <a:off x="3948113" y="3735388"/>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37</a:t>
              </a:r>
            </a:p>
          </p:txBody>
        </p:sp>
        <p:sp>
          <p:nvSpPr>
            <p:cNvPr id="65" name="Text Box 120"/>
            <p:cNvSpPr txBox="1">
              <a:spLocks noChangeArrowheads="1"/>
            </p:cNvSpPr>
            <p:nvPr/>
          </p:nvSpPr>
          <p:spPr bwMode="auto">
            <a:xfrm>
              <a:off x="1787525" y="2547938"/>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66" name="Text Box 121"/>
            <p:cNvSpPr txBox="1">
              <a:spLocks noChangeArrowheads="1"/>
            </p:cNvSpPr>
            <p:nvPr/>
          </p:nvSpPr>
          <p:spPr bwMode="auto">
            <a:xfrm>
              <a:off x="2327275" y="279876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67" name="Text Box 122"/>
            <p:cNvSpPr txBox="1">
              <a:spLocks noChangeArrowheads="1"/>
            </p:cNvSpPr>
            <p:nvPr/>
          </p:nvSpPr>
          <p:spPr bwMode="auto">
            <a:xfrm>
              <a:off x="2903538" y="254793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68" name="Text Box 128"/>
            <p:cNvSpPr txBox="1">
              <a:spLocks noChangeArrowheads="1"/>
            </p:cNvSpPr>
            <p:nvPr/>
          </p:nvSpPr>
          <p:spPr bwMode="auto">
            <a:xfrm>
              <a:off x="3363913" y="373538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69" name="Text Box 129"/>
            <p:cNvSpPr txBox="1">
              <a:spLocks noChangeArrowheads="1"/>
            </p:cNvSpPr>
            <p:nvPr/>
          </p:nvSpPr>
          <p:spPr bwMode="auto">
            <a:xfrm>
              <a:off x="2903538" y="355600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70" name="Text Box 130"/>
            <p:cNvSpPr txBox="1">
              <a:spLocks noChangeArrowheads="1"/>
            </p:cNvSpPr>
            <p:nvPr/>
          </p:nvSpPr>
          <p:spPr bwMode="auto">
            <a:xfrm>
              <a:off x="3752850" y="351948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71" name="Text Box 131"/>
            <p:cNvSpPr txBox="1">
              <a:spLocks noChangeArrowheads="1"/>
            </p:cNvSpPr>
            <p:nvPr/>
          </p:nvSpPr>
          <p:spPr bwMode="auto">
            <a:xfrm>
              <a:off x="4884738" y="354330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72" name="Text Box 132"/>
            <p:cNvSpPr txBox="1">
              <a:spLocks noChangeArrowheads="1"/>
            </p:cNvSpPr>
            <p:nvPr/>
          </p:nvSpPr>
          <p:spPr bwMode="auto">
            <a:xfrm>
              <a:off x="5795963" y="354330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73" name="Text Box 133"/>
            <p:cNvSpPr txBox="1">
              <a:spLocks noChangeArrowheads="1"/>
            </p:cNvSpPr>
            <p:nvPr/>
          </p:nvSpPr>
          <p:spPr bwMode="auto">
            <a:xfrm>
              <a:off x="5388910" y="368776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74" name="Text Box 134"/>
            <p:cNvSpPr txBox="1">
              <a:spLocks noChangeArrowheads="1"/>
            </p:cNvSpPr>
            <p:nvPr/>
          </p:nvSpPr>
          <p:spPr bwMode="auto">
            <a:xfrm>
              <a:off x="6710363" y="358140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75" name="Text Box 135"/>
            <p:cNvSpPr txBox="1">
              <a:spLocks noChangeArrowheads="1"/>
            </p:cNvSpPr>
            <p:nvPr/>
          </p:nvSpPr>
          <p:spPr bwMode="auto">
            <a:xfrm>
              <a:off x="7126940" y="368188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tx1"/>
                  </a:solidFill>
                  <a:latin typeface="幼圆" panose="02010509060101010101" pitchFamily="49" charset="-122"/>
                  <a:ea typeface="幼圆" panose="02010509060101010101" pitchFamily="49" charset="-122"/>
                  <a:sym typeface="Symbol" panose="05050102010706020507" pitchFamily="18" charset="2"/>
                </a:rPr>
                <a:t></a:t>
              </a:r>
            </a:p>
          </p:txBody>
        </p:sp>
        <p:sp>
          <p:nvSpPr>
            <p:cNvPr id="76" name="Oval 41"/>
            <p:cNvSpPr>
              <a:spLocks noChangeArrowheads="1"/>
            </p:cNvSpPr>
            <p:nvPr/>
          </p:nvSpPr>
          <p:spPr bwMode="auto">
            <a:xfrm>
              <a:off x="2114550" y="2187575"/>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2</a:t>
              </a:r>
              <a:endParaRPr kumimoji="1" lang="zh-CN" altLang="en-US" b="1">
                <a:solidFill>
                  <a:schemeClr val="tx1"/>
                </a:solidFill>
              </a:endParaRPr>
            </a:p>
          </p:txBody>
        </p:sp>
        <p:sp>
          <p:nvSpPr>
            <p:cNvPr id="77" name="Oval 41"/>
            <p:cNvSpPr>
              <a:spLocks noChangeArrowheads="1"/>
            </p:cNvSpPr>
            <p:nvPr/>
          </p:nvSpPr>
          <p:spPr bwMode="auto">
            <a:xfrm>
              <a:off x="5971054" y="2183840"/>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8</a:t>
              </a:r>
              <a:endParaRPr kumimoji="1" lang="zh-CN" altLang="en-US" b="1">
                <a:solidFill>
                  <a:schemeClr val="tx1"/>
                </a:solidFill>
              </a:endParaRPr>
            </a:p>
          </p:txBody>
        </p:sp>
        <p:sp>
          <p:nvSpPr>
            <p:cNvPr id="78" name="Oval 41"/>
            <p:cNvSpPr>
              <a:spLocks noChangeArrowheads="1"/>
            </p:cNvSpPr>
            <p:nvPr/>
          </p:nvSpPr>
          <p:spPr bwMode="auto">
            <a:xfrm>
              <a:off x="4202112" y="1271588"/>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5</a:t>
              </a:r>
              <a:endParaRPr kumimoji="1" lang="zh-CN" altLang="en-US" b="1">
                <a:solidFill>
                  <a:schemeClr val="tx1"/>
                </a:solidFill>
              </a:endParaRPr>
            </a:p>
          </p:txBody>
        </p:sp>
        <p:sp>
          <p:nvSpPr>
            <p:cNvPr id="79" name="Oval 41"/>
            <p:cNvSpPr>
              <a:spLocks noChangeArrowheads="1"/>
            </p:cNvSpPr>
            <p:nvPr/>
          </p:nvSpPr>
          <p:spPr bwMode="auto">
            <a:xfrm>
              <a:off x="3136715" y="3133165"/>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3</a:t>
              </a:r>
              <a:endParaRPr kumimoji="1" lang="zh-CN" altLang="en-US" b="1">
                <a:solidFill>
                  <a:schemeClr val="tx1"/>
                </a:solidFill>
              </a:endParaRPr>
            </a:p>
          </p:txBody>
        </p:sp>
        <p:sp>
          <p:nvSpPr>
            <p:cNvPr id="80" name="Oval 41"/>
            <p:cNvSpPr>
              <a:spLocks noChangeArrowheads="1"/>
            </p:cNvSpPr>
            <p:nvPr/>
          </p:nvSpPr>
          <p:spPr bwMode="auto">
            <a:xfrm>
              <a:off x="5130240" y="3118085"/>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6</a:t>
              </a:r>
              <a:endParaRPr kumimoji="1" lang="zh-CN" altLang="en-US" b="1">
                <a:solidFill>
                  <a:schemeClr val="tx1"/>
                </a:solidFill>
              </a:endParaRPr>
            </a:p>
          </p:txBody>
        </p:sp>
        <p:sp>
          <p:nvSpPr>
            <p:cNvPr id="81" name="Oval 41"/>
            <p:cNvSpPr>
              <a:spLocks noChangeArrowheads="1"/>
            </p:cNvSpPr>
            <p:nvPr/>
          </p:nvSpPr>
          <p:spPr bwMode="auto">
            <a:xfrm>
              <a:off x="6882653" y="3132231"/>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9</a:t>
              </a:r>
              <a:endParaRPr kumimoji="1" lang="zh-CN" altLang="en-US" b="1">
                <a:solidFill>
                  <a:schemeClr val="tx1"/>
                </a:solidFill>
              </a:endParaRPr>
            </a:p>
          </p:txBody>
        </p:sp>
        <p:sp>
          <p:nvSpPr>
            <p:cNvPr id="82" name="Oval 41"/>
            <p:cNvSpPr>
              <a:spLocks noChangeArrowheads="1"/>
            </p:cNvSpPr>
            <p:nvPr/>
          </p:nvSpPr>
          <p:spPr bwMode="auto">
            <a:xfrm>
              <a:off x="3616325" y="4002553"/>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4</a:t>
              </a:r>
              <a:endParaRPr kumimoji="1" lang="zh-CN" altLang="en-US" b="1">
                <a:solidFill>
                  <a:schemeClr val="tx1"/>
                </a:solidFill>
              </a:endParaRPr>
            </a:p>
          </p:txBody>
        </p:sp>
        <p:sp>
          <p:nvSpPr>
            <p:cNvPr id="83" name="Oval 41"/>
            <p:cNvSpPr>
              <a:spLocks noChangeArrowheads="1"/>
            </p:cNvSpPr>
            <p:nvPr/>
          </p:nvSpPr>
          <p:spPr bwMode="auto">
            <a:xfrm>
              <a:off x="5526835" y="4012267"/>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7</a:t>
              </a:r>
              <a:endParaRPr kumimoji="1" lang="zh-CN" altLang="en-US" b="1">
                <a:solidFill>
                  <a:schemeClr val="tx1"/>
                </a:solidFill>
              </a:endParaRPr>
            </a:p>
          </p:txBody>
        </p:sp>
        <p:sp>
          <p:nvSpPr>
            <p:cNvPr id="84" name="Oval 41"/>
            <p:cNvSpPr>
              <a:spLocks noChangeArrowheads="1"/>
            </p:cNvSpPr>
            <p:nvPr/>
          </p:nvSpPr>
          <p:spPr bwMode="auto">
            <a:xfrm>
              <a:off x="7312025" y="4002790"/>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10</a:t>
              </a:r>
              <a:endParaRPr kumimoji="1" lang="zh-CN" altLang="en-US" b="1">
                <a:solidFill>
                  <a:schemeClr val="tx1"/>
                </a:solidFill>
              </a:endParaRPr>
            </a:p>
          </p:txBody>
        </p:sp>
      </p:grpSp>
      <p:sp>
        <p:nvSpPr>
          <p:cNvPr id="85" name="Rectangle 8"/>
          <p:cNvSpPr>
            <a:spLocks noChangeArrowheads="1"/>
          </p:cNvSpPr>
          <p:nvPr/>
        </p:nvSpPr>
        <p:spPr bwMode="auto">
          <a:xfrm>
            <a:off x="433137" y="852290"/>
            <a:ext cx="11055913" cy="2808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342900">
              <a:spcAft>
                <a:spcPct val="35000"/>
              </a:spcAft>
              <a:buClr>
                <a:schemeClr val="hlink"/>
              </a:buClr>
              <a:buSzPct val="70000"/>
              <a:buFont typeface="Wingdings" pitchFamily="2" charset="2"/>
              <a:buNone/>
              <a:defRPr/>
            </a:pPr>
            <a:r>
              <a:rPr lang="zh-CN" altLang="en-US" sz="2800" b="1" dirty="0">
                <a:solidFill>
                  <a:schemeClr val="tx1"/>
                </a:solidFill>
                <a:latin typeface="宋体" pitchFamily="2" charset="-122"/>
                <a:ea typeface="楷体" panose="02010609060101010101" pitchFamily="49" charset="-122"/>
              </a:rPr>
              <a:t>关于序列“</a:t>
            </a:r>
            <a:r>
              <a:rPr lang="en-US" altLang="zh-CN" sz="2800" b="1" dirty="0">
                <a:solidFill>
                  <a:schemeClr val="tx1"/>
                </a:solidFill>
                <a:ea typeface="楷体" panose="02010609060101010101" pitchFamily="49" charset="-122"/>
              </a:rPr>
              <a:t>12, 23, 26, 37, 54, 60, 68, 75, 82, 96</a:t>
            </a:r>
            <a:r>
              <a:rPr lang="en-US" altLang="zh-CN" sz="2800" b="1" dirty="0">
                <a:solidFill>
                  <a:schemeClr val="tx1"/>
                </a:solidFill>
                <a:latin typeface="宋体"/>
                <a:ea typeface="楷体" panose="02010609060101010101" pitchFamily="49" charset="-122"/>
              </a:rPr>
              <a:t>”</a:t>
            </a:r>
            <a:r>
              <a:rPr lang="zh-CN" altLang="en-US" sz="2800" b="1" dirty="0">
                <a:solidFill>
                  <a:schemeClr val="tx1"/>
                </a:solidFill>
                <a:ea typeface="楷体" panose="02010609060101010101" pitchFamily="49" charset="-122"/>
              </a:rPr>
              <a:t>之</a:t>
            </a:r>
            <a:r>
              <a:rPr lang="zh-CN" altLang="en-US" sz="2800" b="1" dirty="0">
                <a:solidFill>
                  <a:schemeClr val="tx1"/>
                </a:solidFill>
                <a:latin typeface="宋体" pitchFamily="2" charset="-122"/>
                <a:ea typeface="楷体" panose="02010609060101010101" pitchFamily="49" charset="-122"/>
              </a:rPr>
              <a:t>对半查找，对应一棵二叉判定树</a:t>
            </a:r>
            <a:r>
              <a:rPr lang="en-US" altLang="zh-CN" sz="2800" b="1" dirty="0">
                <a:solidFill>
                  <a:schemeClr val="tx1"/>
                </a:solidFill>
                <a:ea typeface="楷体" panose="02010609060101010101" pitchFamily="49" charset="-122"/>
              </a:rPr>
              <a:t>T(1, 10)</a:t>
            </a:r>
            <a:r>
              <a:rPr lang="zh-CN" altLang="en-US" sz="2800" b="1" dirty="0">
                <a:solidFill>
                  <a:schemeClr val="tx1"/>
                </a:solidFill>
                <a:ea typeface="楷体" panose="02010609060101010101" pitchFamily="49" charset="-122"/>
              </a:rPr>
              <a:t>，树中</a:t>
            </a:r>
            <a:r>
              <a:rPr kumimoji="1" lang="zh-CN" altLang="en-US" sz="2800" b="1" dirty="0">
                <a:solidFill>
                  <a:schemeClr val="tx1"/>
                </a:solidFill>
                <a:latin typeface="宋体" pitchFamily="2" charset="-122"/>
                <a:ea typeface="楷体" panose="02010609060101010101" pitchFamily="49" charset="-122"/>
              </a:rPr>
              <a:t>每个圆圈结点表示关键词比较</a:t>
            </a:r>
            <a:r>
              <a:rPr kumimoji="1" lang="zh-CN" altLang="en-US" sz="2800" b="1" dirty="0">
                <a:solidFill>
                  <a:schemeClr val="tx1"/>
                </a:solidFill>
                <a:latin typeface="Tahoma" pitchFamily="34" charset="0"/>
                <a:ea typeface="楷体" panose="02010609060101010101" pitchFamily="49" charset="-122"/>
              </a:rPr>
              <a:t> </a:t>
            </a:r>
            <a:r>
              <a:rPr kumimoji="1" lang="en-US" altLang="zh-CN" sz="2800" b="1" i="1" dirty="0">
                <a:ea typeface="楷体" panose="02010609060101010101" pitchFamily="49" charset="-122"/>
              </a:rPr>
              <a:t>K</a:t>
            </a:r>
            <a:r>
              <a:rPr kumimoji="1" lang="en-US" altLang="zh-CN" sz="2800" b="1" dirty="0">
                <a:ea typeface="楷体" panose="02010609060101010101" pitchFamily="49" charset="-122"/>
              </a:rPr>
              <a:t> : </a:t>
            </a:r>
            <a:r>
              <a:rPr kumimoji="1" lang="en-US" altLang="zh-CN" sz="2800" b="1" i="1" dirty="0">
                <a:ea typeface="楷体" panose="02010609060101010101" pitchFamily="49" charset="-122"/>
              </a:rPr>
              <a:t>K</a:t>
            </a:r>
            <a:r>
              <a:rPr kumimoji="1" lang="en-US" altLang="zh-CN" sz="2800" b="1" i="1" baseline="-25000" dirty="0">
                <a:ea typeface="楷体" panose="02010609060101010101" pitchFamily="49" charset="-122"/>
              </a:rPr>
              <a:t>i</a:t>
            </a:r>
            <a:endParaRPr kumimoji="1" lang="zh-CN" altLang="en-US" sz="2800" b="1" i="1" baseline="-25000" dirty="0">
              <a:ea typeface="楷体" panose="02010609060101010101" pitchFamily="49" charset="-122"/>
            </a:endParaRPr>
          </a:p>
        </p:txBody>
      </p:sp>
    </p:spTree>
    <p:extLst>
      <p:ext uri="{BB962C8B-B14F-4D97-AF65-F5344CB8AC3E}">
        <p14:creationId xmlns:p14="http://schemas.microsoft.com/office/powerpoint/2010/main" val="3282138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Rectangle 2"/>
          <p:cNvSpPr txBox="1">
            <a:spLocks noChangeArrowheads="1"/>
          </p:cNvSpPr>
          <p:nvPr/>
        </p:nvSpPr>
        <p:spPr>
          <a:xfrm>
            <a:off x="1192689" y="132330"/>
            <a:ext cx="8686800" cy="6477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Font typeface="Wingdings" panose="05000000000000000000" pitchFamily="2" charset="2"/>
              <a:buNone/>
              <a:defRPr/>
            </a:pPr>
            <a:endParaRPr lang="en-US" altLang="zh-CN" b="1" dirty="0">
              <a:latin typeface="Times New Roman" pitchFamily="18" charset="0"/>
              <a:ea typeface="楷体" panose="02010609060101010101" pitchFamily="49" charset="-122"/>
            </a:endParaRPr>
          </a:p>
          <a:p>
            <a:pPr algn="ctr">
              <a:buFont typeface="Wingdings" panose="05000000000000000000" pitchFamily="2" charset="2"/>
              <a:buNone/>
              <a:defRPr/>
            </a:pPr>
            <a:r>
              <a:rPr lang="zh-CN" altLang="en-US" b="1" dirty="0">
                <a:latin typeface="Times New Roman" pitchFamily="18" charset="0"/>
                <a:ea typeface="楷体" panose="02010609060101010101" pitchFamily="49" charset="-122"/>
              </a:rPr>
              <a:t>搜索 </a:t>
            </a:r>
            <a:r>
              <a:rPr lang="en-US" altLang="zh-CN" b="1" dirty="0">
                <a:latin typeface="Times New Roman" pitchFamily="18" charset="0"/>
                <a:ea typeface="楷体" panose="02010609060101010101" pitchFamily="49" charset="-122"/>
              </a:rPr>
              <a:t>K=96 </a:t>
            </a:r>
            <a:r>
              <a:rPr lang="zh-CN" altLang="en-US" b="1" dirty="0">
                <a:latin typeface="Times New Roman" pitchFamily="18" charset="0"/>
                <a:ea typeface="楷体" panose="02010609060101010101" pitchFamily="49" charset="-122"/>
              </a:rPr>
              <a:t>成功的情况：</a:t>
            </a:r>
          </a:p>
        </p:txBody>
      </p:sp>
      <p:sp>
        <p:nvSpPr>
          <p:cNvPr id="5" name="Text Box 54"/>
          <p:cNvSpPr txBox="1">
            <a:spLocks noChangeArrowheads="1"/>
          </p:cNvSpPr>
          <p:nvPr/>
        </p:nvSpPr>
        <p:spPr bwMode="auto">
          <a:xfrm>
            <a:off x="5872640" y="3470843"/>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楷体" panose="02010609060101010101" pitchFamily="49" charset="-122"/>
              </a:rPr>
              <a:t>60</a:t>
            </a:r>
          </a:p>
        </p:txBody>
      </p:sp>
      <p:sp>
        <p:nvSpPr>
          <p:cNvPr id="6" name="Rectangle 7"/>
          <p:cNvSpPr>
            <a:spLocks noChangeArrowheads="1"/>
          </p:cNvSpPr>
          <p:nvPr/>
        </p:nvSpPr>
        <p:spPr bwMode="auto">
          <a:xfrm>
            <a:off x="5817078" y="4587698"/>
            <a:ext cx="482600"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tx1"/>
              </a:solidFill>
              <a:ea typeface="楷体" panose="02010609060101010101" pitchFamily="49" charset="-122"/>
            </a:endParaRPr>
          </a:p>
        </p:txBody>
      </p:sp>
      <p:sp>
        <p:nvSpPr>
          <p:cNvPr id="7" name="Rectangle 9"/>
          <p:cNvSpPr>
            <a:spLocks noChangeArrowheads="1"/>
          </p:cNvSpPr>
          <p:nvPr/>
        </p:nvSpPr>
        <p:spPr bwMode="auto">
          <a:xfrm>
            <a:off x="7606190" y="4572568"/>
            <a:ext cx="482600" cy="387350"/>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tx1"/>
              </a:solidFill>
              <a:ea typeface="楷体" panose="02010609060101010101" pitchFamily="49" charset="-122"/>
            </a:endParaRPr>
          </a:p>
        </p:txBody>
      </p:sp>
      <p:sp>
        <p:nvSpPr>
          <p:cNvPr id="8" name="Line 18"/>
          <p:cNvSpPr>
            <a:spLocks noChangeShapeType="1"/>
          </p:cNvSpPr>
          <p:nvPr/>
        </p:nvSpPr>
        <p:spPr bwMode="auto">
          <a:xfrm>
            <a:off x="5812223" y="2084815"/>
            <a:ext cx="1331912" cy="5556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9" name="Line 19"/>
          <p:cNvSpPr>
            <a:spLocks noChangeShapeType="1"/>
          </p:cNvSpPr>
          <p:nvPr/>
        </p:nvSpPr>
        <p:spPr bwMode="auto">
          <a:xfrm flipH="1">
            <a:off x="3696177" y="2092893"/>
            <a:ext cx="1547812" cy="68421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10" name="Line 22"/>
          <p:cNvSpPr>
            <a:spLocks noChangeShapeType="1"/>
          </p:cNvSpPr>
          <p:nvPr/>
        </p:nvSpPr>
        <p:spPr bwMode="auto">
          <a:xfrm flipH="1">
            <a:off x="6478505" y="3086902"/>
            <a:ext cx="574675" cy="47625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11" name="Line 23"/>
          <p:cNvSpPr>
            <a:spLocks noChangeShapeType="1"/>
          </p:cNvSpPr>
          <p:nvPr/>
        </p:nvSpPr>
        <p:spPr bwMode="auto">
          <a:xfrm>
            <a:off x="7526256" y="3067499"/>
            <a:ext cx="622860" cy="5126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12" name="Line 28"/>
          <p:cNvSpPr>
            <a:spLocks noChangeShapeType="1"/>
          </p:cNvSpPr>
          <p:nvPr/>
        </p:nvSpPr>
        <p:spPr bwMode="auto">
          <a:xfrm flipH="1">
            <a:off x="6045117" y="4093946"/>
            <a:ext cx="276785" cy="49232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13" name="Line 29"/>
          <p:cNvSpPr>
            <a:spLocks noChangeShapeType="1"/>
          </p:cNvSpPr>
          <p:nvPr/>
        </p:nvSpPr>
        <p:spPr bwMode="auto">
          <a:xfrm>
            <a:off x="6590190" y="4070076"/>
            <a:ext cx="215900" cy="38763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14" name="Line 30"/>
          <p:cNvSpPr>
            <a:spLocks noChangeShapeType="1"/>
          </p:cNvSpPr>
          <p:nvPr/>
        </p:nvSpPr>
        <p:spPr bwMode="auto">
          <a:xfrm flipH="1">
            <a:off x="7801453" y="4072506"/>
            <a:ext cx="250825" cy="5048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15" name="Line 31"/>
          <p:cNvSpPr>
            <a:spLocks noChangeShapeType="1"/>
          </p:cNvSpPr>
          <p:nvPr/>
        </p:nvSpPr>
        <p:spPr bwMode="auto">
          <a:xfrm>
            <a:off x="8348240" y="4069330"/>
            <a:ext cx="246962" cy="38837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16" name="Text Box 52"/>
          <p:cNvSpPr txBox="1">
            <a:spLocks noChangeArrowheads="1"/>
          </p:cNvSpPr>
          <p:nvPr/>
        </p:nvSpPr>
        <p:spPr bwMode="auto">
          <a:xfrm>
            <a:off x="8880953" y="4180456"/>
            <a:ext cx="360362"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400" b="1">
                <a:solidFill>
                  <a:schemeClr val="tx1"/>
                </a:solidFill>
                <a:ea typeface="楷体" panose="02010609060101010101" pitchFamily="49" charset="-122"/>
              </a:rPr>
              <a:t>96</a:t>
            </a:r>
          </a:p>
        </p:txBody>
      </p:sp>
      <p:sp>
        <p:nvSpPr>
          <p:cNvPr id="17" name="Rectangle 15"/>
          <p:cNvSpPr>
            <a:spLocks noChangeArrowheads="1"/>
          </p:cNvSpPr>
          <p:nvPr/>
        </p:nvSpPr>
        <p:spPr bwMode="auto">
          <a:xfrm>
            <a:off x="6321903" y="5491731"/>
            <a:ext cx="484187"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tx1"/>
              </a:solidFill>
              <a:ea typeface="楷体" panose="02010609060101010101" pitchFamily="49" charset="-122"/>
            </a:endParaRPr>
          </a:p>
        </p:txBody>
      </p:sp>
      <p:sp>
        <p:nvSpPr>
          <p:cNvPr id="18" name="Rectangle 16"/>
          <p:cNvSpPr>
            <a:spLocks noChangeArrowheads="1"/>
          </p:cNvSpPr>
          <p:nvPr/>
        </p:nvSpPr>
        <p:spPr bwMode="auto">
          <a:xfrm>
            <a:off x="6987065" y="5496493"/>
            <a:ext cx="481012"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tx1"/>
              </a:solidFill>
              <a:ea typeface="楷体" panose="02010609060101010101" pitchFamily="49" charset="-122"/>
            </a:endParaRPr>
          </a:p>
        </p:txBody>
      </p:sp>
      <p:sp>
        <p:nvSpPr>
          <p:cNvPr id="19" name="Line 34"/>
          <p:cNvSpPr>
            <a:spLocks noChangeShapeType="1"/>
          </p:cNvSpPr>
          <p:nvPr/>
        </p:nvSpPr>
        <p:spPr bwMode="auto">
          <a:xfrm flipH="1">
            <a:off x="6529865" y="4963093"/>
            <a:ext cx="174625" cy="53181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20" name="Line 35"/>
          <p:cNvSpPr>
            <a:spLocks noChangeShapeType="1"/>
          </p:cNvSpPr>
          <p:nvPr/>
        </p:nvSpPr>
        <p:spPr bwMode="auto">
          <a:xfrm>
            <a:off x="6982303" y="4958331"/>
            <a:ext cx="234950" cy="5556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21" name="Rectangle 90"/>
          <p:cNvSpPr>
            <a:spLocks noChangeArrowheads="1"/>
          </p:cNvSpPr>
          <p:nvPr/>
        </p:nvSpPr>
        <p:spPr bwMode="auto">
          <a:xfrm>
            <a:off x="8111015" y="5510781"/>
            <a:ext cx="484187"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tx1"/>
              </a:solidFill>
              <a:ea typeface="楷体" panose="02010609060101010101" pitchFamily="49" charset="-122"/>
            </a:endParaRPr>
          </a:p>
        </p:txBody>
      </p:sp>
      <p:sp>
        <p:nvSpPr>
          <p:cNvPr id="22" name="Rectangle 91"/>
          <p:cNvSpPr>
            <a:spLocks noChangeArrowheads="1"/>
          </p:cNvSpPr>
          <p:nvPr/>
        </p:nvSpPr>
        <p:spPr bwMode="auto">
          <a:xfrm>
            <a:off x="8776178" y="5515543"/>
            <a:ext cx="481012"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tx1"/>
              </a:solidFill>
              <a:ea typeface="楷体" panose="02010609060101010101" pitchFamily="49" charset="-122"/>
            </a:endParaRPr>
          </a:p>
        </p:txBody>
      </p:sp>
      <p:sp>
        <p:nvSpPr>
          <p:cNvPr id="23" name="Line 92"/>
          <p:cNvSpPr>
            <a:spLocks noChangeShapeType="1"/>
          </p:cNvSpPr>
          <p:nvPr/>
        </p:nvSpPr>
        <p:spPr bwMode="auto">
          <a:xfrm flipH="1">
            <a:off x="8330090" y="4979762"/>
            <a:ext cx="180975" cy="5238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24" name="Line 93"/>
          <p:cNvSpPr>
            <a:spLocks noChangeShapeType="1"/>
          </p:cNvSpPr>
          <p:nvPr/>
        </p:nvSpPr>
        <p:spPr bwMode="auto">
          <a:xfrm>
            <a:off x="8750778" y="4953568"/>
            <a:ext cx="263525" cy="57626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25" name="Text Box 116"/>
          <p:cNvSpPr txBox="1">
            <a:spLocks noChangeArrowheads="1"/>
          </p:cNvSpPr>
          <p:nvPr/>
        </p:nvSpPr>
        <p:spPr bwMode="auto">
          <a:xfrm>
            <a:off x="6842603" y="4240781"/>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楷体" panose="02010609060101010101" pitchFamily="49" charset="-122"/>
              </a:rPr>
              <a:t>68</a:t>
            </a:r>
          </a:p>
        </p:txBody>
      </p:sp>
      <p:sp>
        <p:nvSpPr>
          <p:cNvPr id="26" name="Text Box 119"/>
          <p:cNvSpPr txBox="1">
            <a:spLocks noChangeArrowheads="1"/>
          </p:cNvSpPr>
          <p:nvPr/>
        </p:nvSpPr>
        <p:spPr bwMode="auto">
          <a:xfrm>
            <a:off x="8125303" y="3316856"/>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楷体" panose="02010609060101010101" pitchFamily="49" charset="-122"/>
              </a:rPr>
              <a:t>82</a:t>
            </a:r>
          </a:p>
        </p:txBody>
      </p:sp>
      <p:sp>
        <p:nvSpPr>
          <p:cNvPr id="27" name="Text Box 115"/>
          <p:cNvSpPr txBox="1">
            <a:spLocks noChangeArrowheads="1"/>
          </p:cNvSpPr>
          <p:nvPr/>
        </p:nvSpPr>
        <p:spPr bwMode="auto">
          <a:xfrm>
            <a:off x="5329714" y="1461068"/>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楷体" panose="02010609060101010101" pitchFamily="49" charset="-122"/>
              </a:rPr>
              <a:t>54</a:t>
            </a:r>
          </a:p>
        </p:txBody>
      </p:sp>
      <p:sp>
        <p:nvSpPr>
          <p:cNvPr id="28" name="Text Box 118"/>
          <p:cNvSpPr txBox="1">
            <a:spLocks noChangeArrowheads="1"/>
          </p:cNvSpPr>
          <p:nvPr/>
        </p:nvSpPr>
        <p:spPr bwMode="auto">
          <a:xfrm>
            <a:off x="7080727" y="2318318"/>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楷体" panose="02010609060101010101" pitchFamily="49" charset="-122"/>
              </a:rPr>
              <a:t>75</a:t>
            </a:r>
          </a:p>
        </p:txBody>
      </p:sp>
      <p:sp>
        <p:nvSpPr>
          <p:cNvPr id="29" name="Line 27"/>
          <p:cNvSpPr>
            <a:spLocks noChangeShapeType="1"/>
          </p:cNvSpPr>
          <p:nvPr/>
        </p:nvSpPr>
        <p:spPr bwMode="auto">
          <a:xfrm>
            <a:off x="4603014" y="4076294"/>
            <a:ext cx="293313" cy="37156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30" name="Rectangle 8"/>
          <p:cNvSpPr>
            <a:spLocks noChangeArrowheads="1"/>
          </p:cNvSpPr>
          <p:nvPr/>
        </p:nvSpPr>
        <p:spPr bwMode="auto">
          <a:xfrm>
            <a:off x="3710464" y="4586856"/>
            <a:ext cx="481012"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tx1"/>
              </a:solidFill>
              <a:ea typeface="楷体" panose="02010609060101010101" pitchFamily="49" charset="-122"/>
            </a:endParaRPr>
          </a:p>
        </p:txBody>
      </p:sp>
      <p:sp>
        <p:nvSpPr>
          <p:cNvPr id="31" name="Rectangle 11"/>
          <p:cNvSpPr>
            <a:spLocks noChangeArrowheads="1"/>
          </p:cNvSpPr>
          <p:nvPr/>
        </p:nvSpPr>
        <p:spPr bwMode="auto">
          <a:xfrm>
            <a:off x="2751614" y="4586856"/>
            <a:ext cx="479425" cy="387350"/>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tx1"/>
              </a:solidFill>
              <a:ea typeface="楷体" panose="02010609060101010101" pitchFamily="49" charset="-122"/>
            </a:endParaRPr>
          </a:p>
        </p:txBody>
      </p:sp>
      <p:sp>
        <p:nvSpPr>
          <p:cNvPr id="32" name="Rectangle 12"/>
          <p:cNvSpPr>
            <a:spLocks noChangeArrowheads="1"/>
          </p:cNvSpPr>
          <p:nvPr/>
        </p:nvSpPr>
        <p:spPr bwMode="auto">
          <a:xfrm>
            <a:off x="1813402" y="4586856"/>
            <a:ext cx="481012"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tx1"/>
              </a:solidFill>
              <a:ea typeface="楷体" panose="02010609060101010101" pitchFamily="49" charset="-122"/>
            </a:endParaRPr>
          </a:p>
        </p:txBody>
      </p:sp>
      <p:sp>
        <p:nvSpPr>
          <p:cNvPr id="33" name="Line 20"/>
          <p:cNvSpPr>
            <a:spLocks noChangeShapeType="1"/>
          </p:cNvSpPr>
          <p:nvPr/>
        </p:nvSpPr>
        <p:spPr bwMode="auto">
          <a:xfrm flipH="1">
            <a:off x="2569051" y="3104662"/>
            <a:ext cx="655169" cy="47548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34" name="Line 21"/>
          <p:cNvSpPr>
            <a:spLocks noChangeShapeType="1"/>
          </p:cNvSpPr>
          <p:nvPr/>
        </p:nvSpPr>
        <p:spPr bwMode="auto">
          <a:xfrm>
            <a:off x="3628475" y="3105901"/>
            <a:ext cx="712788" cy="483211"/>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35" name="Line 24"/>
          <p:cNvSpPr>
            <a:spLocks noChangeShapeType="1"/>
          </p:cNvSpPr>
          <p:nvPr/>
        </p:nvSpPr>
        <p:spPr bwMode="auto">
          <a:xfrm flipH="1">
            <a:off x="2037239" y="4079412"/>
            <a:ext cx="360362" cy="50616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36" name="Line 25"/>
          <p:cNvSpPr>
            <a:spLocks noChangeShapeType="1"/>
          </p:cNvSpPr>
          <p:nvPr/>
        </p:nvSpPr>
        <p:spPr bwMode="auto">
          <a:xfrm>
            <a:off x="2702402" y="4096020"/>
            <a:ext cx="307975" cy="49034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37" name="Line 26"/>
          <p:cNvSpPr>
            <a:spLocks noChangeShapeType="1"/>
          </p:cNvSpPr>
          <p:nvPr/>
        </p:nvSpPr>
        <p:spPr bwMode="auto">
          <a:xfrm flipH="1">
            <a:off x="3926364" y="4097040"/>
            <a:ext cx="366712" cy="49068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38" name="Oval 41"/>
          <p:cNvSpPr>
            <a:spLocks noChangeArrowheads="1"/>
          </p:cNvSpPr>
          <p:nvPr/>
        </p:nvSpPr>
        <p:spPr bwMode="auto">
          <a:xfrm>
            <a:off x="2234089" y="3569268"/>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ea typeface="楷体" panose="02010609060101010101" pitchFamily="49" charset="-122"/>
              </a:rPr>
              <a:t>1</a:t>
            </a:r>
            <a:endParaRPr kumimoji="1" lang="zh-CN" altLang="en-US" b="1">
              <a:solidFill>
                <a:schemeClr val="tx1"/>
              </a:solidFill>
              <a:ea typeface="楷体" panose="02010609060101010101" pitchFamily="49" charset="-122"/>
            </a:endParaRPr>
          </a:p>
        </p:txBody>
      </p:sp>
      <p:sp>
        <p:nvSpPr>
          <p:cNvPr id="39" name="Rectangle 99"/>
          <p:cNvSpPr>
            <a:spLocks noChangeArrowheads="1"/>
          </p:cNvSpPr>
          <p:nvPr/>
        </p:nvSpPr>
        <p:spPr bwMode="auto">
          <a:xfrm>
            <a:off x="4389914" y="5507606"/>
            <a:ext cx="484187"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tx1"/>
              </a:solidFill>
              <a:ea typeface="楷体" panose="02010609060101010101" pitchFamily="49" charset="-122"/>
            </a:endParaRPr>
          </a:p>
        </p:txBody>
      </p:sp>
      <p:sp>
        <p:nvSpPr>
          <p:cNvPr id="40" name="Rectangle 100"/>
          <p:cNvSpPr>
            <a:spLocks noChangeArrowheads="1"/>
          </p:cNvSpPr>
          <p:nvPr/>
        </p:nvSpPr>
        <p:spPr bwMode="auto">
          <a:xfrm>
            <a:off x="5055077" y="5512369"/>
            <a:ext cx="481012"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tx1"/>
              </a:solidFill>
              <a:ea typeface="楷体" panose="02010609060101010101" pitchFamily="49" charset="-122"/>
            </a:endParaRPr>
          </a:p>
        </p:txBody>
      </p:sp>
      <p:sp>
        <p:nvSpPr>
          <p:cNvPr id="41" name="Line 101"/>
          <p:cNvSpPr>
            <a:spLocks noChangeShapeType="1"/>
          </p:cNvSpPr>
          <p:nvPr/>
        </p:nvSpPr>
        <p:spPr bwMode="auto">
          <a:xfrm flipH="1">
            <a:off x="4630187" y="4953567"/>
            <a:ext cx="177800" cy="57626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42" name="Line 102"/>
          <p:cNvSpPr>
            <a:spLocks noChangeShapeType="1"/>
          </p:cNvSpPr>
          <p:nvPr/>
        </p:nvSpPr>
        <p:spPr bwMode="auto">
          <a:xfrm>
            <a:off x="5050314" y="4972535"/>
            <a:ext cx="242888" cy="52222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ea typeface="楷体" panose="02010609060101010101" pitchFamily="49" charset="-122"/>
            </a:endParaRPr>
          </a:p>
        </p:txBody>
      </p:sp>
      <p:sp>
        <p:nvSpPr>
          <p:cNvPr id="43" name="Text Box 111"/>
          <p:cNvSpPr txBox="1">
            <a:spLocks noChangeArrowheads="1"/>
          </p:cNvSpPr>
          <p:nvPr/>
        </p:nvSpPr>
        <p:spPr bwMode="auto">
          <a:xfrm>
            <a:off x="1910239" y="3461318"/>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楷体" panose="02010609060101010101" pitchFamily="49" charset="-122"/>
              </a:rPr>
              <a:t>12</a:t>
            </a:r>
          </a:p>
        </p:txBody>
      </p:sp>
      <p:sp>
        <p:nvSpPr>
          <p:cNvPr id="44" name="Text Box 112"/>
          <p:cNvSpPr txBox="1">
            <a:spLocks noChangeArrowheads="1"/>
          </p:cNvSpPr>
          <p:nvPr/>
        </p:nvSpPr>
        <p:spPr bwMode="auto">
          <a:xfrm>
            <a:off x="2846864" y="2524693"/>
            <a:ext cx="358775" cy="266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楷体" panose="02010609060101010101" pitchFamily="49" charset="-122"/>
              </a:rPr>
              <a:t>23</a:t>
            </a:r>
          </a:p>
        </p:txBody>
      </p:sp>
      <p:sp>
        <p:nvSpPr>
          <p:cNvPr id="45" name="Text Box 113"/>
          <p:cNvSpPr txBox="1">
            <a:spLocks noChangeArrowheads="1"/>
          </p:cNvSpPr>
          <p:nvPr/>
        </p:nvSpPr>
        <p:spPr bwMode="auto">
          <a:xfrm>
            <a:off x="4537552" y="3351781"/>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楷体" panose="02010609060101010101" pitchFamily="49" charset="-122"/>
              </a:rPr>
              <a:t>26</a:t>
            </a:r>
          </a:p>
        </p:txBody>
      </p:sp>
      <p:sp>
        <p:nvSpPr>
          <p:cNvPr id="46" name="Text Box 114"/>
          <p:cNvSpPr txBox="1">
            <a:spLocks noChangeArrowheads="1"/>
          </p:cNvSpPr>
          <p:nvPr/>
        </p:nvSpPr>
        <p:spPr bwMode="auto">
          <a:xfrm>
            <a:off x="4934427" y="4180456"/>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楷体" panose="02010609060101010101" pitchFamily="49" charset="-122"/>
              </a:rPr>
              <a:t>37</a:t>
            </a:r>
          </a:p>
        </p:txBody>
      </p:sp>
      <p:sp>
        <p:nvSpPr>
          <p:cNvPr id="47" name="Oval 41"/>
          <p:cNvSpPr>
            <a:spLocks noChangeArrowheads="1"/>
          </p:cNvSpPr>
          <p:nvPr/>
        </p:nvSpPr>
        <p:spPr bwMode="auto">
          <a:xfrm>
            <a:off x="3100864" y="2632643"/>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ea typeface="楷体" panose="02010609060101010101" pitchFamily="49" charset="-122"/>
              </a:rPr>
              <a:t>2</a:t>
            </a:r>
            <a:endParaRPr kumimoji="1" lang="zh-CN" altLang="en-US" b="1">
              <a:solidFill>
                <a:schemeClr val="tx1"/>
              </a:solidFill>
              <a:ea typeface="楷体" panose="02010609060101010101" pitchFamily="49" charset="-122"/>
            </a:endParaRPr>
          </a:p>
        </p:txBody>
      </p:sp>
      <p:sp>
        <p:nvSpPr>
          <p:cNvPr id="48" name="Oval 41"/>
          <p:cNvSpPr>
            <a:spLocks noChangeArrowheads="1"/>
          </p:cNvSpPr>
          <p:nvPr/>
        </p:nvSpPr>
        <p:spPr bwMode="auto">
          <a:xfrm>
            <a:off x="6957369" y="2628908"/>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ea typeface="楷体" panose="02010609060101010101" pitchFamily="49" charset="-122"/>
              </a:rPr>
              <a:t>8</a:t>
            </a:r>
            <a:endParaRPr kumimoji="1" lang="zh-CN" altLang="en-US" b="1">
              <a:solidFill>
                <a:schemeClr val="tx1"/>
              </a:solidFill>
              <a:ea typeface="楷体" panose="02010609060101010101" pitchFamily="49" charset="-122"/>
            </a:endParaRPr>
          </a:p>
        </p:txBody>
      </p:sp>
      <p:sp>
        <p:nvSpPr>
          <p:cNvPr id="49" name="Oval 41"/>
          <p:cNvSpPr>
            <a:spLocks noChangeArrowheads="1"/>
          </p:cNvSpPr>
          <p:nvPr/>
        </p:nvSpPr>
        <p:spPr bwMode="auto">
          <a:xfrm>
            <a:off x="5188426" y="1716656"/>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ea typeface="楷体" panose="02010609060101010101" pitchFamily="49" charset="-122"/>
              </a:rPr>
              <a:t>5</a:t>
            </a:r>
            <a:endParaRPr kumimoji="1" lang="zh-CN" altLang="en-US" b="1">
              <a:solidFill>
                <a:schemeClr val="tx1"/>
              </a:solidFill>
              <a:ea typeface="楷体" panose="02010609060101010101" pitchFamily="49" charset="-122"/>
            </a:endParaRPr>
          </a:p>
        </p:txBody>
      </p:sp>
      <p:sp>
        <p:nvSpPr>
          <p:cNvPr id="50" name="Oval 41"/>
          <p:cNvSpPr>
            <a:spLocks noChangeArrowheads="1"/>
          </p:cNvSpPr>
          <p:nvPr/>
        </p:nvSpPr>
        <p:spPr bwMode="auto">
          <a:xfrm>
            <a:off x="4123029" y="3578233"/>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ea typeface="楷体" panose="02010609060101010101" pitchFamily="49" charset="-122"/>
              </a:rPr>
              <a:t>3</a:t>
            </a:r>
            <a:endParaRPr kumimoji="1" lang="zh-CN" altLang="en-US" b="1">
              <a:solidFill>
                <a:schemeClr val="tx1"/>
              </a:solidFill>
              <a:ea typeface="楷体" panose="02010609060101010101" pitchFamily="49" charset="-122"/>
            </a:endParaRPr>
          </a:p>
        </p:txBody>
      </p:sp>
      <p:sp>
        <p:nvSpPr>
          <p:cNvPr id="51" name="Oval 41"/>
          <p:cNvSpPr>
            <a:spLocks noChangeArrowheads="1"/>
          </p:cNvSpPr>
          <p:nvPr/>
        </p:nvSpPr>
        <p:spPr bwMode="auto">
          <a:xfrm>
            <a:off x="6116555" y="3563153"/>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ea typeface="楷体" panose="02010609060101010101" pitchFamily="49" charset="-122"/>
              </a:rPr>
              <a:t>6</a:t>
            </a:r>
            <a:endParaRPr kumimoji="1" lang="zh-CN" altLang="en-US" b="1">
              <a:solidFill>
                <a:schemeClr val="tx1"/>
              </a:solidFill>
              <a:ea typeface="楷体" panose="02010609060101010101" pitchFamily="49" charset="-122"/>
            </a:endParaRPr>
          </a:p>
        </p:txBody>
      </p:sp>
      <p:sp>
        <p:nvSpPr>
          <p:cNvPr id="52" name="Oval 41"/>
          <p:cNvSpPr>
            <a:spLocks noChangeArrowheads="1"/>
          </p:cNvSpPr>
          <p:nvPr/>
        </p:nvSpPr>
        <p:spPr bwMode="auto">
          <a:xfrm>
            <a:off x="7868968" y="3577299"/>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ea typeface="楷体" panose="02010609060101010101" pitchFamily="49" charset="-122"/>
              </a:rPr>
              <a:t>9</a:t>
            </a:r>
            <a:endParaRPr kumimoji="1" lang="zh-CN" altLang="en-US" b="1">
              <a:solidFill>
                <a:schemeClr val="tx1"/>
              </a:solidFill>
              <a:ea typeface="楷体" panose="02010609060101010101" pitchFamily="49" charset="-122"/>
            </a:endParaRPr>
          </a:p>
        </p:txBody>
      </p:sp>
      <p:sp>
        <p:nvSpPr>
          <p:cNvPr id="53" name="Oval 41"/>
          <p:cNvSpPr>
            <a:spLocks noChangeArrowheads="1"/>
          </p:cNvSpPr>
          <p:nvPr/>
        </p:nvSpPr>
        <p:spPr bwMode="auto">
          <a:xfrm>
            <a:off x="4602639" y="4447621"/>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ea typeface="楷体" panose="02010609060101010101" pitchFamily="49" charset="-122"/>
              </a:rPr>
              <a:t>4</a:t>
            </a:r>
            <a:endParaRPr kumimoji="1" lang="zh-CN" altLang="en-US" b="1">
              <a:solidFill>
                <a:schemeClr val="tx1"/>
              </a:solidFill>
              <a:ea typeface="楷体" panose="02010609060101010101" pitchFamily="49" charset="-122"/>
            </a:endParaRPr>
          </a:p>
        </p:txBody>
      </p:sp>
      <p:sp>
        <p:nvSpPr>
          <p:cNvPr id="54" name="Oval 41"/>
          <p:cNvSpPr>
            <a:spLocks noChangeArrowheads="1"/>
          </p:cNvSpPr>
          <p:nvPr/>
        </p:nvSpPr>
        <p:spPr bwMode="auto">
          <a:xfrm>
            <a:off x="6513150" y="4457335"/>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ea typeface="楷体" panose="02010609060101010101" pitchFamily="49" charset="-122"/>
              </a:rPr>
              <a:t>7</a:t>
            </a:r>
            <a:endParaRPr kumimoji="1" lang="zh-CN" altLang="en-US" b="1">
              <a:solidFill>
                <a:schemeClr val="tx1"/>
              </a:solidFill>
              <a:ea typeface="楷体" panose="02010609060101010101" pitchFamily="49" charset="-122"/>
            </a:endParaRPr>
          </a:p>
        </p:txBody>
      </p:sp>
      <p:sp>
        <p:nvSpPr>
          <p:cNvPr id="55" name="Oval 41"/>
          <p:cNvSpPr>
            <a:spLocks noChangeArrowheads="1"/>
          </p:cNvSpPr>
          <p:nvPr/>
        </p:nvSpPr>
        <p:spPr bwMode="auto">
          <a:xfrm>
            <a:off x="8298340" y="4447858"/>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ea typeface="楷体" panose="02010609060101010101" pitchFamily="49" charset="-122"/>
              </a:rPr>
              <a:t>10</a:t>
            </a:r>
            <a:endParaRPr kumimoji="1" lang="zh-CN" altLang="en-US" b="1">
              <a:solidFill>
                <a:schemeClr val="tx1"/>
              </a:solidFill>
              <a:ea typeface="楷体" panose="02010609060101010101" pitchFamily="49" charset="-122"/>
            </a:endParaRPr>
          </a:p>
        </p:txBody>
      </p:sp>
      <p:sp>
        <p:nvSpPr>
          <p:cNvPr id="56" name="Line 56"/>
          <p:cNvSpPr>
            <a:spLocks noChangeShapeType="1"/>
          </p:cNvSpPr>
          <p:nvPr/>
        </p:nvSpPr>
        <p:spPr bwMode="auto">
          <a:xfrm>
            <a:off x="7525515" y="3208905"/>
            <a:ext cx="396399" cy="323850"/>
          </a:xfrm>
          <a:prstGeom prst="line">
            <a:avLst/>
          </a:prstGeom>
          <a:noFill/>
          <a:ln w="38100">
            <a:solidFill>
              <a:schemeClr val="accent1"/>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a typeface="楷体" panose="02010609060101010101" pitchFamily="49" charset="-122"/>
            </a:endParaRPr>
          </a:p>
        </p:txBody>
      </p:sp>
      <p:sp>
        <p:nvSpPr>
          <p:cNvPr id="57" name="Line 57"/>
          <p:cNvSpPr>
            <a:spLocks noChangeShapeType="1"/>
          </p:cNvSpPr>
          <p:nvPr/>
        </p:nvSpPr>
        <p:spPr bwMode="auto">
          <a:xfrm>
            <a:off x="8510319" y="4072682"/>
            <a:ext cx="240459" cy="363362"/>
          </a:xfrm>
          <a:prstGeom prst="line">
            <a:avLst/>
          </a:prstGeom>
          <a:noFill/>
          <a:ln w="38100">
            <a:solidFill>
              <a:schemeClr val="accent1"/>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a typeface="楷体" panose="02010609060101010101" pitchFamily="49" charset="-122"/>
            </a:endParaRPr>
          </a:p>
        </p:txBody>
      </p:sp>
      <p:sp>
        <p:nvSpPr>
          <p:cNvPr id="58" name="Line 55"/>
          <p:cNvSpPr>
            <a:spLocks noChangeShapeType="1"/>
          </p:cNvSpPr>
          <p:nvPr/>
        </p:nvSpPr>
        <p:spPr bwMode="auto">
          <a:xfrm>
            <a:off x="5901497" y="2235770"/>
            <a:ext cx="1012826" cy="416718"/>
          </a:xfrm>
          <a:prstGeom prst="line">
            <a:avLst/>
          </a:prstGeom>
          <a:noFill/>
          <a:ln w="38100">
            <a:solidFill>
              <a:schemeClr val="accent1"/>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ea typeface="楷体" panose="02010609060101010101" pitchFamily="49" charset="-122"/>
            </a:endParaRPr>
          </a:p>
        </p:txBody>
      </p:sp>
    </p:spTree>
    <p:extLst>
      <p:ext uri="{BB962C8B-B14F-4D97-AF65-F5344CB8AC3E}">
        <p14:creationId xmlns:p14="http://schemas.microsoft.com/office/powerpoint/2010/main" val="29599481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Text Box 58"/>
          <p:cNvSpPr txBox="1">
            <a:spLocks noChangeArrowheads="1"/>
          </p:cNvSpPr>
          <p:nvPr/>
        </p:nvSpPr>
        <p:spPr bwMode="auto">
          <a:xfrm>
            <a:off x="2622759" y="783072"/>
            <a:ext cx="5256212" cy="523220"/>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defRPr/>
            </a:pPr>
            <a:r>
              <a:rPr lang="zh-CN" altLang="en-US" sz="2800" b="1" dirty="0">
                <a:solidFill>
                  <a:schemeClr val="tx1"/>
                </a:solidFill>
                <a:ea typeface="楷体" panose="02010609060101010101" pitchFamily="49" charset="-122"/>
              </a:rPr>
              <a:t>搜索 </a:t>
            </a:r>
            <a:r>
              <a:rPr lang="en-US" altLang="zh-CN" sz="2800" b="1" dirty="0">
                <a:ea typeface="楷体" panose="02010609060101010101" pitchFamily="49" charset="-122"/>
              </a:rPr>
              <a:t>K=58 </a:t>
            </a:r>
            <a:r>
              <a:rPr lang="zh-CN" altLang="en-US" sz="2800" b="1" dirty="0">
                <a:solidFill>
                  <a:schemeClr val="tx1"/>
                </a:solidFill>
                <a:ea typeface="楷体" panose="02010609060101010101" pitchFamily="49" charset="-122"/>
              </a:rPr>
              <a:t>失败的情况：</a:t>
            </a:r>
          </a:p>
        </p:txBody>
      </p:sp>
      <p:sp>
        <p:nvSpPr>
          <p:cNvPr id="4" name="Text Box 54"/>
          <p:cNvSpPr txBox="1">
            <a:spLocks noChangeArrowheads="1"/>
          </p:cNvSpPr>
          <p:nvPr/>
        </p:nvSpPr>
        <p:spPr bwMode="auto">
          <a:xfrm>
            <a:off x="5879515" y="3457026"/>
            <a:ext cx="358775" cy="255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60</a:t>
            </a:r>
          </a:p>
        </p:txBody>
      </p:sp>
      <p:sp>
        <p:nvSpPr>
          <p:cNvPr id="5" name="Rectangle 7"/>
          <p:cNvSpPr>
            <a:spLocks noChangeArrowheads="1"/>
          </p:cNvSpPr>
          <p:nvPr/>
        </p:nvSpPr>
        <p:spPr bwMode="auto">
          <a:xfrm>
            <a:off x="5823952" y="4574626"/>
            <a:ext cx="482600"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6" name="Rectangle 9"/>
          <p:cNvSpPr>
            <a:spLocks noChangeArrowheads="1"/>
          </p:cNvSpPr>
          <p:nvPr/>
        </p:nvSpPr>
        <p:spPr bwMode="auto">
          <a:xfrm>
            <a:off x="7613065" y="4558751"/>
            <a:ext cx="482600" cy="387350"/>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7" name="Line 18"/>
          <p:cNvSpPr>
            <a:spLocks noChangeShapeType="1"/>
          </p:cNvSpPr>
          <p:nvPr/>
        </p:nvSpPr>
        <p:spPr bwMode="auto">
          <a:xfrm>
            <a:off x="5819190" y="2071139"/>
            <a:ext cx="1331912" cy="5556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 name="Line 19"/>
          <p:cNvSpPr>
            <a:spLocks noChangeShapeType="1"/>
          </p:cNvSpPr>
          <p:nvPr/>
        </p:nvSpPr>
        <p:spPr bwMode="auto">
          <a:xfrm flipH="1">
            <a:off x="3703052" y="2079076"/>
            <a:ext cx="1547813" cy="68421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 name="Line 22"/>
          <p:cNvSpPr>
            <a:spLocks noChangeShapeType="1"/>
          </p:cNvSpPr>
          <p:nvPr/>
        </p:nvSpPr>
        <p:spPr bwMode="auto">
          <a:xfrm flipH="1">
            <a:off x="6485940" y="3072851"/>
            <a:ext cx="574675" cy="47625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 name="Line 23"/>
          <p:cNvSpPr>
            <a:spLocks noChangeShapeType="1"/>
          </p:cNvSpPr>
          <p:nvPr/>
        </p:nvSpPr>
        <p:spPr bwMode="auto">
          <a:xfrm>
            <a:off x="7533690" y="3053801"/>
            <a:ext cx="622300" cy="51276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 name="Line 28"/>
          <p:cNvSpPr>
            <a:spLocks noChangeShapeType="1"/>
          </p:cNvSpPr>
          <p:nvPr/>
        </p:nvSpPr>
        <p:spPr bwMode="auto">
          <a:xfrm flipH="1">
            <a:off x="6052552" y="4080914"/>
            <a:ext cx="276225" cy="4921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 name="Line 29"/>
          <p:cNvSpPr>
            <a:spLocks noChangeShapeType="1"/>
          </p:cNvSpPr>
          <p:nvPr/>
        </p:nvSpPr>
        <p:spPr bwMode="auto">
          <a:xfrm>
            <a:off x="6597065" y="4057101"/>
            <a:ext cx="215900" cy="38735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 name="Line 30"/>
          <p:cNvSpPr>
            <a:spLocks noChangeShapeType="1"/>
          </p:cNvSpPr>
          <p:nvPr/>
        </p:nvSpPr>
        <p:spPr bwMode="auto">
          <a:xfrm flipH="1">
            <a:off x="7808327" y="4058689"/>
            <a:ext cx="250825" cy="5048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 name="Line 31"/>
          <p:cNvSpPr>
            <a:spLocks noChangeShapeType="1"/>
          </p:cNvSpPr>
          <p:nvPr/>
        </p:nvSpPr>
        <p:spPr bwMode="auto">
          <a:xfrm>
            <a:off x="8356015" y="4055514"/>
            <a:ext cx="246062" cy="38893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 name="Text Box 52"/>
          <p:cNvSpPr txBox="1">
            <a:spLocks noChangeArrowheads="1"/>
          </p:cNvSpPr>
          <p:nvPr/>
        </p:nvSpPr>
        <p:spPr bwMode="auto">
          <a:xfrm>
            <a:off x="8887827" y="4166639"/>
            <a:ext cx="360363" cy="292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400" b="1">
                <a:solidFill>
                  <a:schemeClr val="tx1"/>
                </a:solidFill>
                <a:ea typeface="幼圆" panose="02010509060101010101" pitchFamily="49" charset="-122"/>
              </a:rPr>
              <a:t>96</a:t>
            </a:r>
          </a:p>
        </p:txBody>
      </p:sp>
      <p:sp>
        <p:nvSpPr>
          <p:cNvPr id="16" name="Rectangle 15"/>
          <p:cNvSpPr>
            <a:spLocks noChangeArrowheads="1"/>
          </p:cNvSpPr>
          <p:nvPr/>
        </p:nvSpPr>
        <p:spPr bwMode="auto">
          <a:xfrm>
            <a:off x="6328777" y="5477914"/>
            <a:ext cx="484188" cy="388937"/>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7" name="Rectangle 16"/>
          <p:cNvSpPr>
            <a:spLocks noChangeArrowheads="1"/>
          </p:cNvSpPr>
          <p:nvPr/>
        </p:nvSpPr>
        <p:spPr bwMode="auto">
          <a:xfrm>
            <a:off x="6993940" y="5482676"/>
            <a:ext cx="481012"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8" name="Line 34"/>
          <p:cNvSpPr>
            <a:spLocks noChangeShapeType="1"/>
          </p:cNvSpPr>
          <p:nvPr/>
        </p:nvSpPr>
        <p:spPr bwMode="auto">
          <a:xfrm flipH="1">
            <a:off x="6536740" y="4949276"/>
            <a:ext cx="174625" cy="53181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 name="Line 35"/>
          <p:cNvSpPr>
            <a:spLocks noChangeShapeType="1"/>
          </p:cNvSpPr>
          <p:nvPr/>
        </p:nvSpPr>
        <p:spPr bwMode="auto">
          <a:xfrm>
            <a:off x="6989177" y="4944514"/>
            <a:ext cx="234950" cy="5556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 name="Rectangle 90"/>
          <p:cNvSpPr>
            <a:spLocks noChangeArrowheads="1"/>
          </p:cNvSpPr>
          <p:nvPr/>
        </p:nvSpPr>
        <p:spPr bwMode="auto">
          <a:xfrm>
            <a:off x="8117890" y="5496964"/>
            <a:ext cx="484187" cy="388937"/>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1" name="Rectangle 91"/>
          <p:cNvSpPr>
            <a:spLocks noChangeArrowheads="1"/>
          </p:cNvSpPr>
          <p:nvPr/>
        </p:nvSpPr>
        <p:spPr bwMode="auto">
          <a:xfrm>
            <a:off x="8783052" y="5501726"/>
            <a:ext cx="481013"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2" name="Line 92"/>
          <p:cNvSpPr>
            <a:spLocks noChangeShapeType="1"/>
          </p:cNvSpPr>
          <p:nvPr/>
        </p:nvSpPr>
        <p:spPr bwMode="auto">
          <a:xfrm flipH="1">
            <a:off x="8336965" y="4966739"/>
            <a:ext cx="180975" cy="5238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 name="Line 93"/>
          <p:cNvSpPr>
            <a:spLocks noChangeShapeType="1"/>
          </p:cNvSpPr>
          <p:nvPr/>
        </p:nvSpPr>
        <p:spPr bwMode="auto">
          <a:xfrm>
            <a:off x="8757652" y="4939751"/>
            <a:ext cx="263525" cy="57626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4" name="Text Box 116"/>
          <p:cNvSpPr txBox="1">
            <a:spLocks noChangeArrowheads="1"/>
          </p:cNvSpPr>
          <p:nvPr/>
        </p:nvSpPr>
        <p:spPr bwMode="auto">
          <a:xfrm>
            <a:off x="6849477" y="4226964"/>
            <a:ext cx="358775" cy="255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68</a:t>
            </a:r>
          </a:p>
        </p:txBody>
      </p:sp>
      <p:sp>
        <p:nvSpPr>
          <p:cNvPr id="25" name="Text Box 119"/>
          <p:cNvSpPr txBox="1">
            <a:spLocks noChangeArrowheads="1"/>
          </p:cNvSpPr>
          <p:nvPr/>
        </p:nvSpPr>
        <p:spPr bwMode="auto">
          <a:xfrm>
            <a:off x="8132177" y="3303039"/>
            <a:ext cx="358775" cy="255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82</a:t>
            </a:r>
          </a:p>
        </p:txBody>
      </p:sp>
      <p:sp>
        <p:nvSpPr>
          <p:cNvPr id="26" name="Text Box 115"/>
          <p:cNvSpPr txBox="1">
            <a:spLocks noChangeArrowheads="1"/>
          </p:cNvSpPr>
          <p:nvPr/>
        </p:nvSpPr>
        <p:spPr bwMode="auto">
          <a:xfrm>
            <a:off x="5336590" y="1447251"/>
            <a:ext cx="358775" cy="255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54</a:t>
            </a:r>
          </a:p>
        </p:txBody>
      </p:sp>
      <p:sp>
        <p:nvSpPr>
          <p:cNvPr id="27" name="Text Box 118"/>
          <p:cNvSpPr txBox="1">
            <a:spLocks noChangeArrowheads="1"/>
          </p:cNvSpPr>
          <p:nvPr/>
        </p:nvSpPr>
        <p:spPr bwMode="auto">
          <a:xfrm>
            <a:off x="7087602" y="2304501"/>
            <a:ext cx="358775" cy="255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75</a:t>
            </a:r>
          </a:p>
        </p:txBody>
      </p:sp>
      <p:sp>
        <p:nvSpPr>
          <p:cNvPr id="28" name="Line 27"/>
          <p:cNvSpPr>
            <a:spLocks noChangeShapeType="1"/>
          </p:cNvSpPr>
          <p:nvPr/>
        </p:nvSpPr>
        <p:spPr bwMode="auto">
          <a:xfrm>
            <a:off x="4611102" y="4063451"/>
            <a:ext cx="292100" cy="3714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9" name="Rectangle 8"/>
          <p:cNvSpPr>
            <a:spLocks noChangeArrowheads="1"/>
          </p:cNvSpPr>
          <p:nvPr/>
        </p:nvSpPr>
        <p:spPr bwMode="auto">
          <a:xfrm>
            <a:off x="3717340" y="4573039"/>
            <a:ext cx="481012" cy="388937"/>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30" name="Rectangle 11"/>
          <p:cNvSpPr>
            <a:spLocks noChangeArrowheads="1"/>
          </p:cNvSpPr>
          <p:nvPr/>
        </p:nvSpPr>
        <p:spPr bwMode="auto">
          <a:xfrm>
            <a:off x="2758490" y="4573039"/>
            <a:ext cx="479425" cy="387350"/>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31" name="Rectangle 12"/>
          <p:cNvSpPr>
            <a:spLocks noChangeArrowheads="1"/>
          </p:cNvSpPr>
          <p:nvPr/>
        </p:nvSpPr>
        <p:spPr bwMode="auto">
          <a:xfrm>
            <a:off x="1820277" y="4573039"/>
            <a:ext cx="481013" cy="388937"/>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32" name="Line 20"/>
          <p:cNvSpPr>
            <a:spLocks noChangeShapeType="1"/>
          </p:cNvSpPr>
          <p:nvPr/>
        </p:nvSpPr>
        <p:spPr bwMode="auto">
          <a:xfrm flipH="1">
            <a:off x="2575927" y="3090314"/>
            <a:ext cx="655638" cy="47625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3" name="Line 21"/>
          <p:cNvSpPr>
            <a:spLocks noChangeShapeType="1"/>
          </p:cNvSpPr>
          <p:nvPr/>
        </p:nvSpPr>
        <p:spPr bwMode="auto">
          <a:xfrm>
            <a:off x="3636377" y="3091901"/>
            <a:ext cx="712788" cy="48418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 name="Line 24"/>
          <p:cNvSpPr>
            <a:spLocks noChangeShapeType="1"/>
          </p:cNvSpPr>
          <p:nvPr/>
        </p:nvSpPr>
        <p:spPr bwMode="auto">
          <a:xfrm flipH="1">
            <a:off x="2044115" y="4065039"/>
            <a:ext cx="360362" cy="50641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5" name="Line 25"/>
          <p:cNvSpPr>
            <a:spLocks noChangeShapeType="1"/>
          </p:cNvSpPr>
          <p:nvPr/>
        </p:nvSpPr>
        <p:spPr bwMode="auto">
          <a:xfrm>
            <a:off x="2709277" y="4082501"/>
            <a:ext cx="307975" cy="49053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6" name="Line 26"/>
          <p:cNvSpPr>
            <a:spLocks noChangeShapeType="1"/>
          </p:cNvSpPr>
          <p:nvPr/>
        </p:nvSpPr>
        <p:spPr bwMode="auto">
          <a:xfrm flipH="1">
            <a:off x="3933240" y="4084089"/>
            <a:ext cx="366712" cy="49053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7" name="Oval 41"/>
          <p:cNvSpPr>
            <a:spLocks noChangeArrowheads="1"/>
          </p:cNvSpPr>
          <p:nvPr/>
        </p:nvSpPr>
        <p:spPr bwMode="auto">
          <a:xfrm>
            <a:off x="2240965" y="3555451"/>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1</a:t>
            </a:r>
            <a:endParaRPr kumimoji="1" lang="zh-CN" altLang="en-US" b="1">
              <a:solidFill>
                <a:schemeClr val="tx1"/>
              </a:solidFill>
            </a:endParaRPr>
          </a:p>
        </p:txBody>
      </p:sp>
      <p:sp>
        <p:nvSpPr>
          <p:cNvPr id="38" name="Rectangle 99"/>
          <p:cNvSpPr>
            <a:spLocks noChangeArrowheads="1"/>
          </p:cNvSpPr>
          <p:nvPr/>
        </p:nvSpPr>
        <p:spPr bwMode="auto">
          <a:xfrm>
            <a:off x="4396790" y="5493789"/>
            <a:ext cx="484187" cy="388937"/>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39" name="Rectangle 100"/>
          <p:cNvSpPr>
            <a:spLocks noChangeArrowheads="1"/>
          </p:cNvSpPr>
          <p:nvPr/>
        </p:nvSpPr>
        <p:spPr bwMode="auto">
          <a:xfrm>
            <a:off x="5061952" y="5498551"/>
            <a:ext cx="481013" cy="388938"/>
          </a:xfrm>
          <a:prstGeom prst="rect">
            <a:avLst/>
          </a:prstGeom>
          <a:noFill/>
          <a:ln w="25400">
            <a:solidFill>
              <a:srgbClr val="00B05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40" name="Line 101"/>
          <p:cNvSpPr>
            <a:spLocks noChangeShapeType="1"/>
          </p:cNvSpPr>
          <p:nvPr/>
        </p:nvSpPr>
        <p:spPr bwMode="auto">
          <a:xfrm flipH="1">
            <a:off x="4638090" y="4939751"/>
            <a:ext cx="177800" cy="57626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 name="Line 102"/>
          <p:cNvSpPr>
            <a:spLocks noChangeShapeType="1"/>
          </p:cNvSpPr>
          <p:nvPr/>
        </p:nvSpPr>
        <p:spPr bwMode="auto">
          <a:xfrm>
            <a:off x="5057190" y="4958801"/>
            <a:ext cx="242887" cy="52228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2" name="Text Box 111"/>
          <p:cNvSpPr txBox="1">
            <a:spLocks noChangeArrowheads="1"/>
          </p:cNvSpPr>
          <p:nvPr/>
        </p:nvSpPr>
        <p:spPr bwMode="auto">
          <a:xfrm>
            <a:off x="1917115" y="3447501"/>
            <a:ext cx="358775" cy="255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12</a:t>
            </a:r>
          </a:p>
        </p:txBody>
      </p:sp>
      <p:sp>
        <p:nvSpPr>
          <p:cNvPr id="43" name="Text Box 112"/>
          <p:cNvSpPr txBox="1">
            <a:spLocks noChangeArrowheads="1"/>
          </p:cNvSpPr>
          <p:nvPr/>
        </p:nvSpPr>
        <p:spPr bwMode="auto">
          <a:xfrm>
            <a:off x="2853740" y="2510876"/>
            <a:ext cx="358775" cy="255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23</a:t>
            </a:r>
          </a:p>
        </p:txBody>
      </p:sp>
      <p:sp>
        <p:nvSpPr>
          <p:cNvPr id="44" name="Text Box 113"/>
          <p:cNvSpPr txBox="1">
            <a:spLocks noChangeArrowheads="1"/>
          </p:cNvSpPr>
          <p:nvPr/>
        </p:nvSpPr>
        <p:spPr bwMode="auto">
          <a:xfrm>
            <a:off x="4544427" y="3337964"/>
            <a:ext cx="358775" cy="255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26</a:t>
            </a:r>
          </a:p>
        </p:txBody>
      </p:sp>
      <p:sp>
        <p:nvSpPr>
          <p:cNvPr id="45" name="Text Box 114"/>
          <p:cNvSpPr txBox="1">
            <a:spLocks noChangeArrowheads="1"/>
          </p:cNvSpPr>
          <p:nvPr/>
        </p:nvSpPr>
        <p:spPr bwMode="auto">
          <a:xfrm>
            <a:off x="4941302" y="4166639"/>
            <a:ext cx="358775" cy="255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tx1"/>
                </a:solidFill>
                <a:ea typeface="幼圆" panose="02010509060101010101" pitchFamily="49" charset="-122"/>
              </a:rPr>
              <a:t>37</a:t>
            </a:r>
          </a:p>
        </p:txBody>
      </p:sp>
      <p:sp>
        <p:nvSpPr>
          <p:cNvPr id="46" name="Oval 41"/>
          <p:cNvSpPr>
            <a:spLocks noChangeArrowheads="1"/>
          </p:cNvSpPr>
          <p:nvPr/>
        </p:nvSpPr>
        <p:spPr bwMode="auto">
          <a:xfrm>
            <a:off x="3107740" y="2618826"/>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2</a:t>
            </a:r>
            <a:endParaRPr kumimoji="1" lang="zh-CN" altLang="en-US" b="1">
              <a:solidFill>
                <a:schemeClr val="tx1"/>
              </a:solidFill>
            </a:endParaRPr>
          </a:p>
        </p:txBody>
      </p:sp>
      <p:sp>
        <p:nvSpPr>
          <p:cNvPr id="47" name="Oval 41"/>
          <p:cNvSpPr>
            <a:spLocks noChangeArrowheads="1"/>
          </p:cNvSpPr>
          <p:nvPr/>
        </p:nvSpPr>
        <p:spPr bwMode="auto">
          <a:xfrm>
            <a:off x="6965365" y="2615651"/>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8</a:t>
            </a:r>
            <a:endParaRPr kumimoji="1" lang="zh-CN" altLang="en-US" b="1">
              <a:solidFill>
                <a:schemeClr val="tx1"/>
              </a:solidFill>
            </a:endParaRPr>
          </a:p>
        </p:txBody>
      </p:sp>
      <p:sp>
        <p:nvSpPr>
          <p:cNvPr id="48" name="Oval 41"/>
          <p:cNvSpPr>
            <a:spLocks noChangeArrowheads="1"/>
          </p:cNvSpPr>
          <p:nvPr/>
        </p:nvSpPr>
        <p:spPr bwMode="auto">
          <a:xfrm>
            <a:off x="5195302" y="1702839"/>
            <a:ext cx="641350" cy="519112"/>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5</a:t>
            </a:r>
            <a:endParaRPr kumimoji="1" lang="zh-CN" altLang="en-US" b="1">
              <a:solidFill>
                <a:schemeClr val="tx1"/>
              </a:solidFill>
            </a:endParaRPr>
          </a:p>
        </p:txBody>
      </p:sp>
      <p:sp>
        <p:nvSpPr>
          <p:cNvPr id="49" name="Oval 41"/>
          <p:cNvSpPr>
            <a:spLocks noChangeArrowheads="1"/>
          </p:cNvSpPr>
          <p:nvPr/>
        </p:nvSpPr>
        <p:spPr bwMode="auto">
          <a:xfrm>
            <a:off x="4130090" y="3564976"/>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3</a:t>
            </a:r>
            <a:endParaRPr kumimoji="1" lang="zh-CN" altLang="en-US" b="1">
              <a:solidFill>
                <a:schemeClr val="tx1"/>
              </a:solidFill>
            </a:endParaRPr>
          </a:p>
        </p:txBody>
      </p:sp>
      <p:sp>
        <p:nvSpPr>
          <p:cNvPr id="50" name="Oval 41"/>
          <p:cNvSpPr>
            <a:spLocks noChangeArrowheads="1"/>
          </p:cNvSpPr>
          <p:nvPr/>
        </p:nvSpPr>
        <p:spPr bwMode="auto">
          <a:xfrm>
            <a:off x="6123990" y="3549101"/>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6</a:t>
            </a:r>
            <a:endParaRPr kumimoji="1" lang="zh-CN" altLang="en-US" b="1">
              <a:solidFill>
                <a:schemeClr val="tx1"/>
              </a:solidFill>
            </a:endParaRPr>
          </a:p>
        </p:txBody>
      </p:sp>
      <p:sp>
        <p:nvSpPr>
          <p:cNvPr id="51" name="Oval 41"/>
          <p:cNvSpPr>
            <a:spLocks noChangeArrowheads="1"/>
          </p:cNvSpPr>
          <p:nvPr/>
        </p:nvSpPr>
        <p:spPr bwMode="auto">
          <a:xfrm>
            <a:off x="7876590" y="3563389"/>
            <a:ext cx="641350" cy="519112"/>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9</a:t>
            </a:r>
            <a:endParaRPr kumimoji="1" lang="zh-CN" altLang="en-US" b="1">
              <a:solidFill>
                <a:schemeClr val="tx1"/>
              </a:solidFill>
            </a:endParaRPr>
          </a:p>
        </p:txBody>
      </p:sp>
      <p:sp>
        <p:nvSpPr>
          <p:cNvPr id="52" name="Oval 41"/>
          <p:cNvSpPr>
            <a:spLocks noChangeArrowheads="1"/>
          </p:cNvSpPr>
          <p:nvPr/>
        </p:nvSpPr>
        <p:spPr bwMode="auto">
          <a:xfrm>
            <a:off x="4609515" y="4433339"/>
            <a:ext cx="641350" cy="519112"/>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4</a:t>
            </a:r>
            <a:endParaRPr kumimoji="1" lang="zh-CN" altLang="en-US" b="1">
              <a:solidFill>
                <a:schemeClr val="tx1"/>
              </a:solidFill>
            </a:endParaRPr>
          </a:p>
        </p:txBody>
      </p:sp>
      <p:sp>
        <p:nvSpPr>
          <p:cNvPr id="53" name="Oval 41"/>
          <p:cNvSpPr>
            <a:spLocks noChangeArrowheads="1"/>
          </p:cNvSpPr>
          <p:nvPr/>
        </p:nvSpPr>
        <p:spPr bwMode="auto">
          <a:xfrm>
            <a:off x="6520865" y="4444451"/>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7</a:t>
            </a:r>
            <a:endParaRPr kumimoji="1" lang="zh-CN" altLang="en-US" b="1">
              <a:solidFill>
                <a:schemeClr val="tx1"/>
              </a:solidFill>
            </a:endParaRPr>
          </a:p>
        </p:txBody>
      </p:sp>
      <p:sp>
        <p:nvSpPr>
          <p:cNvPr id="54" name="Oval 41"/>
          <p:cNvSpPr>
            <a:spLocks noChangeArrowheads="1"/>
          </p:cNvSpPr>
          <p:nvPr/>
        </p:nvSpPr>
        <p:spPr bwMode="auto">
          <a:xfrm>
            <a:off x="8305215" y="4434926"/>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tx1"/>
                </a:solidFill>
              </a:rPr>
              <a:t>10</a:t>
            </a:r>
            <a:endParaRPr kumimoji="1" lang="zh-CN" altLang="en-US" b="1">
              <a:solidFill>
                <a:schemeClr val="tx1"/>
              </a:solidFill>
            </a:endParaRPr>
          </a:p>
        </p:txBody>
      </p:sp>
      <p:sp>
        <p:nvSpPr>
          <p:cNvPr id="55" name="Line 56"/>
          <p:cNvSpPr>
            <a:spLocks noChangeShapeType="1"/>
          </p:cNvSpPr>
          <p:nvPr/>
        </p:nvSpPr>
        <p:spPr bwMode="auto">
          <a:xfrm flipH="1">
            <a:off x="6655802" y="3168101"/>
            <a:ext cx="446088" cy="379413"/>
          </a:xfrm>
          <a:prstGeom prst="line">
            <a:avLst/>
          </a:prstGeom>
          <a:noFill/>
          <a:ln w="38100">
            <a:solidFill>
              <a:schemeClr val="accent1"/>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p>
        </p:txBody>
      </p:sp>
      <p:sp>
        <p:nvSpPr>
          <p:cNvPr id="56" name="Line 57"/>
          <p:cNvSpPr>
            <a:spLocks noChangeShapeType="1"/>
          </p:cNvSpPr>
          <p:nvPr/>
        </p:nvSpPr>
        <p:spPr bwMode="auto">
          <a:xfrm flipH="1">
            <a:off x="5939840" y="4072976"/>
            <a:ext cx="268287" cy="446088"/>
          </a:xfrm>
          <a:prstGeom prst="line">
            <a:avLst/>
          </a:prstGeom>
          <a:noFill/>
          <a:ln w="38100">
            <a:solidFill>
              <a:schemeClr val="accent1"/>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p>
        </p:txBody>
      </p:sp>
      <p:sp>
        <p:nvSpPr>
          <p:cNvPr id="57" name="Line 55"/>
          <p:cNvSpPr>
            <a:spLocks noChangeShapeType="1"/>
          </p:cNvSpPr>
          <p:nvPr/>
        </p:nvSpPr>
        <p:spPr bwMode="auto">
          <a:xfrm>
            <a:off x="5909677" y="2221951"/>
            <a:ext cx="1012825" cy="417513"/>
          </a:xfrm>
          <a:prstGeom prst="line">
            <a:avLst/>
          </a:prstGeom>
          <a:noFill/>
          <a:ln w="38100">
            <a:solidFill>
              <a:schemeClr val="accent1"/>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p>
            <a:endParaRPr lang="zh-CN" altLang="en-US"/>
          </a:p>
        </p:txBody>
      </p:sp>
    </p:spTree>
    <p:extLst>
      <p:ext uri="{BB962C8B-B14F-4D97-AF65-F5344CB8AC3E}">
        <p14:creationId xmlns:p14="http://schemas.microsoft.com/office/powerpoint/2010/main" val="1922799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Text Box 4"/>
          <p:cNvSpPr txBox="1">
            <a:spLocks noChangeArrowheads="1"/>
          </p:cNvSpPr>
          <p:nvPr/>
        </p:nvSpPr>
        <p:spPr bwMode="auto">
          <a:xfrm>
            <a:off x="1437395" y="276793"/>
            <a:ext cx="8172450" cy="584200"/>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5000"/>
              </a:spcBef>
              <a:buClr>
                <a:schemeClr val="hlink"/>
              </a:buClr>
              <a:buSzPct val="70000"/>
              <a:buFont typeface="Wingdings" pitchFamily="2" charset="2"/>
              <a:buNone/>
              <a:defRPr/>
            </a:pPr>
            <a:r>
              <a:rPr lang="en-US" altLang="zh-CN" sz="3200" b="1" dirty="0">
                <a:solidFill>
                  <a:schemeClr val="tx1"/>
                </a:solidFill>
                <a:effectLst>
                  <a:outerShdw blurRad="38100" dist="38100" dir="2700000" algn="tl">
                    <a:srgbClr val="000000"/>
                  </a:outerShdw>
                </a:effectLst>
                <a:ea typeface="楷体" panose="02010609060101010101" pitchFamily="49" charset="-122"/>
              </a:rPr>
              <a:t>[</a:t>
            </a:r>
            <a:r>
              <a:rPr lang="zh-CN" altLang="en-US" sz="3200" b="1" dirty="0">
                <a:solidFill>
                  <a:schemeClr val="tx1"/>
                </a:solidFill>
                <a:effectLst>
                  <a:outerShdw blurRad="38100" dist="38100" dir="2700000" algn="tl">
                    <a:srgbClr val="000000"/>
                  </a:outerShdw>
                </a:effectLst>
                <a:ea typeface="楷体" panose="02010609060101010101" pitchFamily="49" charset="-122"/>
              </a:rPr>
              <a:t>例</a:t>
            </a:r>
            <a:r>
              <a:rPr lang="en-US" altLang="zh-CN" sz="3200" b="1" dirty="0">
                <a:solidFill>
                  <a:schemeClr val="tx1"/>
                </a:solidFill>
                <a:effectLst>
                  <a:outerShdw blurRad="38100" dist="38100" dir="2700000" algn="tl">
                    <a:srgbClr val="000000"/>
                  </a:outerShdw>
                </a:effectLst>
                <a:ea typeface="楷体" panose="02010609060101010101" pitchFamily="49" charset="-122"/>
              </a:rPr>
              <a:t>]T(1, 10)</a:t>
            </a:r>
            <a:r>
              <a:rPr lang="zh-CN" altLang="en-US" sz="3200" b="1" dirty="0">
                <a:solidFill>
                  <a:schemeClr val="tx1"/>
                </a:solidFill>
                <a:effectLst>
                  <a:outerShdw blurRad="38100" dist="38100" dir="2700000" algn="tl">
                    <a:srgbClr val="000000"/>
                  </a:outerShdw>
                </a:effectLst>
                <a:ea typeface="楷体" panose="02010609060101010101" pitchFamily="49" charset="-122"/>
              </a:rPr>
              <a:t>查找</a:t>
            </a:r>
            <a:r>
              <a:rPr lang="zh-CN" altLang="en-US" sz="3200" b="1" dirty="0">
                <a:solidFill>
                  <a:srgbClr val="FF0000"/>
                </a:solidFill>
                <a:effectLst>
                  <a:outerShdw blurRad="38100" dist="38100" dir="2700000" algn="tl">
                    <a:srgbClr val="000000"/>
                  </a:outerShdw>
                </a:effectLst>
                <a:ea typeface="楷体" panose="02010609060101010101" pitchFamily="49" charset="-122"/>
              </a:rPr>
              <a:t>成功</a:t>
            </a:r>
            <a:r>
              <a:rPr lang="zh-CN" altLang="en-US" sz="3200" b="1" dirty="0">
                <a:solidFill>
                  <a:schemeClr val="tx1"/>
                </a:solidFill>
                <a:effectLst>
                  <a:outerShdw blurRad="38100" dist="38100" dir="2700000" algn="tl">
                    <a:srgbClr val="000000"/>
                  </a:outerShdw>
                </a:effectLst>
                <a:ea typeface="楷体" panose="02010609060101010101" pitchFamily="49" charset="-122"/>
              </a:rPr>
              <a:t>的平均查找长度</a:t>
            </a:r>
            <a:endParaRPr lang="zh-CN" altLang="en-US" sz="3200" dirty="0">
              <a:ea typeface="楷体" panose="02010609060101010101" pitchFamily="49" charset="-122"/>
            </a:endParaRPr>
          </a:p>
        </p:txBody>
      </p:sp>
      <p:sp>
        <p:nvSpPr>
          <p:cNvPr id="4" name="Text Box 93"/>
          <p:cNvSpPr txBox="1">
            <a:spLocks noChangeArrowheads="1"/>
          </p:cNvSpPr>
          <p:nvPr/>
        </p:nvSpPr>
        <p:spPr bwMode="auto">
          <a:xfrm>
            <a:off x="1504300" y="5652159"/>
            <a:ext cx="8591088" cy="53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000" tIns="46800" rIns="90000" bIns="468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spcBef>
                <a:spcPct val="55000"/>
              </a:spcBef>
              <a:buClr>
                <a:schemeClr val="tx2"/>
              </a:buClr>
              <a:buFont typeface="Wingdings" panose="05000000000000000000" pitchFamily="2" charset="2"/>
              <a:buNone/>
            </a:pPr>
            <a:r>
              <a:rPr kumimoji="1" lang="en-US" altLang="zh-CN" sz="2900" b="1" dirty="0">
                <a:solidFill>
                  <a:srgbClr val="0070C0"/>
                </a:solidFill>
                <a:ea typeface="楷体" panose="02010609060101010101" pitchFamily="49" charset="-122"/>
                <a:cs typeface="楷体_GB2312"/>
              </a:rPr>
              <a:t>ASL</a:t>
            </a:r>
            <a:r>
              <a:rPr kumimoji="1" lang="en-US" altLang="zh-CN" sz="2900" b="1" baseline="-25000" dirty="0">
                <a:solidFill>
                  <a:srgbClr val="0070C0"/>
                </a:solidFill>
                <a:ea typeface="楷体" panose="02010609060101010101" pitchFamily="49" charset="-122"/>
                <a:cs typeface="楷体_GB2312"/>
              </a:rPr>
              <a:t>SUCC </a:t>
            </a:r>
            <a:r>
              <a:rPr kumimoji="1" lang="en-US" altLang="zh-CN" sz="2900" b="1" dirty="0">
                <a:solidFill>
                  <a:srgbClr val="0070C0"/>
                </a:solidFill>
                <a:ea typeface="楷体" panose="02010609060101010101" pitchFamily="49" charset="-122"/>
                <a:cs typeface="楷体_GB2312"/>
                <a:sym typeface="Symbol" panose="05050102010706020507" pitchFamily="18" charset="2"/>
              </a:rPr>
              <a:t></a:t>
            </a:r>
            <a:r>
              <a:rPr kumimoji="1" lang="en-US" altLang="zh-CN" sz="2900" b="1" dirty="0">
                <a:solidFill>
                  <a:srgbClr val="0070C0"/>
                </a:solidFill>
                <a:ea typeface="楷体" panose="02010609060101010101" pitchFamily="49" charset="-122"/>
                <a:cs typeface="楷体_GB2312"/>
              </a:rPr>
              <a:t> (1</a:t>
            </a:r>
            <a:r>
              <a:rPr kumimoji="1" lang="en-US" altLang="zh-CN" sz="2900" b="1" dirty="0">
                <a:solidFill>
                  <a:srgbClr val="0070C0"/>
                </a:solidFill>
                <a:ea typeface="楷体" panose="02010609060101010101" pitchFamily="49" charset="-122"/>
                <a:cs typeface="楷体_GB2312"/>
                <a:sym typeface="Symbol" panose="05050102010706020507" pitchFamily="18" charset="2"/>
              </a:rPr>
              <a:t></a:t>
            </a:r>
            <a:r>
              <a:rPr kumimoji="1" lang="en-US" altLang="zh-CN" sz="2900" b="1" dirty="0">
                <a:solidFill>
                  <a:srgbClr val="0070C0"/>
                </a:solidFill>
                <a:ea typeface="楷体" panose="02010609060101010101" pitchFamily="49" charset="-122"/>
                <a:cs typeface="楷体_GB2312"/>
              </a:rPr>
              <a:t>1+2</a:t>
            </a:r>
            <a:r>
              <a:rPr kumimoji="1" lang="en-US" altLang="zh-CN" sz="2900" b="1" dirty="0">
                <a:solidFill>
                  <a:srgbClr val="0070C0"/>
                </a:solidFill>
                <a:ea typeface="楷体" panose="02010609060101010101" pitchFamily="49" charset="-122"/>
                <a:cs typeface="楷体_GB2312"/>
                <a:sym typeface="Symbol" panose="05050102010706020507" pitchFamily="18" charset="2"/>
              </a:rPr>
              <a:t></a:t>
            </a:r>
            <a:r>
              <a:rPr kumimoji="1" lang="en-US" altLang="zh-CN" sz="2900" b="1" dirty="0">
                <a:solidFill>
                  <a:srgbClr val="0070C0"/>
                </a:solidFill>
                <a:ea typeface="楷体" panose="02010609060101010101" pitchFamily="49" charset="-122"/>
                <a:cs typeface="楷体_GB2312"/>
              </a:rPr>
              <a:t>2+3</a:t>
            </a:r>
            <a:r>
              <a:rPr kumimoji="1" lang="en-US" altLang="zh-CN" sz="2900" b="1" dirty="0">
                <a:solidFill>
                  <a:srgbClr val="0070C0"/>
                </a:solidFill>
                <a:ea typeface="楷体" panose="02010609060101010101" pitchFamily="49" charset="-122"/>
                <a:cs typeface="楷体_GB2312"/>
                <a:sym typeface="Symbol" panose="05050102010706020507" pitchFamily="18" charset="2"/>
              </a:rPr>
              <a:t></a:t>
            </a:r>
            <a:r>
              <a:rPr kumimoji="1" lang="en-US" altLang="zh-CN" sz="2900" b="1" dirty="0">
                <a:solidFill>
                  <a:srgbClr val="0070C0"/>
                </a:solidFill>
                <a:ea typeface="楷体" panose="02010609060101010101" pitchFamily="49" charset="-122"/>
                <a:cs typeface="楷体_GB2312"/>
              </a:rPr>
              <a:t>4+4</a:t>
            </a:r>
            <a:r>
              <a:rPr kumimoji="1" lang="en-US" altLang="zh-CN" sz="2900" b="1" dirty="0">
                <a:solidFill>
                  <a:srgbClr val="0070C0"/>
                </a:solidFill>
                <a:ea typeface="楷体" panose="02010609060101010101" pitchFamily="49" charset="-122"/>
                <a:cs typeface="楷体_GB2312"/>
                <a:sym typeface="Symbol" panose="05050102010706020507" pitchFamily="18" charset="2"/>
              </a:rPr>
              <a:t></a:t>
            </a:r>
            <a:r>
              <a:rPr kumimoji="1" lang="en-US" altLang="zh-CN" sz="2900" b="1" dirty="0">
                <a:solidFill>
                  <a:srgbClr val="0070C0"/>
                </a:solidFill>
                <a:ea typeface="楷体" panose="02010609060101010101" pitchFamily="49" charset="-122"/>
                <a:cs typeface="楷体_GB2312"/>
              </a:rPr>
              <a:t>3)/10 </a:t>
            </a:r>
            <a:r>
              <a:rPr kumimoji="1" lang="en-US" altLang="zh-CN" sz="2900" dirty="0">
                <a:solidFill>
                  <a:srgbClr val="0070C0"/>
                </a:solidFill>
                <a:ea typeface="楷体" panose="02010609060101010101" pitchFamily="49" charset="-122"/>
              </a:rPr>
              <a:t> </a:t>
            </a:r>
            <a:r>
              <a:rPr kumimoji="1" lang="en-US" altLang="zh-CN" sz="2900" b="1" dirty="0">
                <a:solidFill>
                  <a:srgbClr val="0070C0"/>
                </a:solidFill>
                <a:ea typeface="楷体" panose="02010609060101010101" pitchFamily="49" charset="-122"/>
                <a:sym typeface="Symbol" panose="05050102010706020507" pitchFamily="18" charset="2"/>
              </a:rPr>
              <a:t></a:t>
            </a:r>
            <a:r>
              <a:rPr kumimoji="1" lang="en-US" altLang="zh-CN" sz="2900" dirty="0">
                <a:solidFill>
                  <a:srgbClr val="0070C0"/>
                </a:solidFill>
                <a:ea typeface="楷体" panose="02010609060101010101" pitchFamily="49" charset="-122"/>
              </a:rPr>
              <a:t> </a:t>
            </a:r>
            <a:r>
              <a:rPr kumimoji="1" lang="en-US" altLang="zh-CN" sz="2900" b="1" dirty="0">
                <a:solidFill>
                  <a:srgbClr val="0070C0"/>
                </a:solidFill>
                <a:ea typeface="楷体" panose="02010609060101010101" pitchFamily="49" charset="-122"/>
                <a:cs typeface="楷体_GB2312"/>
              </a:rPr>
              <a:t>29/10 </a:t>
            </a:r>
            <a:r>
              <a:rPr kumimoji="1" lang="en-US" altLang="zh-CN" sz="2900" b="1" dirty="0">
                <a:solidFill>
                  <a:srgbClr val="0070C0"/>
                </a:solidFill>
                <a:ea typeface="楷体" panose="02010609060101010101" pitchFamily="49" charset="-122"/>
                <a:sym typeface="Symbol" panose="05050102010706020507" pitchFamily="18" charset="2"/>
              </a:rPr>
              <a:t></a:t>
            </a:r>
            <a:r>
              <a:rPr kumimoji="1" lang="zh-CN" altLang="en-US" sz="2900" dirty="0">
                <a:solidFill>
                  <a:srgbClr val="0070C0"/>
                </a:solidFill>
                <a:ea typeface="楷体" panose="02010609060101010101" pitchFamily="49" charset="-122"/>
              </a:rPr>
              <a:t> </a:t>
            </a:r>
            <a:r>
              <a:rPr kumimoji="1" lang="en-US" altLang="zh-CN" sz="2900" b="1" dirty="0">
                <a:solidFill>
                  <a:srgbClr val="0070C0"/>
                </a:solidFill>
                <a:ea typeface="楷体" panose="02010609060101010101" pitchFamily="49" charset="-122"/>
                <a:cs typeface="楷体_GB2312"/>
              </a:rPr>
              <a:t>2.9</a:t>
            </a:r>
          </a:p>
        </p:txBody>
      </p:sp>
      <p:sp>
        <p:nvSpPr>
          <p:cNvPr id="6" name="Text Box 54"/>
          <p:cNvSpPr txBox="1">
            <a:spLocks noChangeArrowheads="1"/>
          </p:cNvSpPr>
          <p:nvPr/>
        </p:nvSpPr>
        <p:spPr bwMode="auto">
          <a:xfrm>
            <a:off x="5842707" y="3075555"/>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solidFill>
                <a:ea typeface="楷体" panose="02010609060101010101" pitchFamily="49" charset="-122"/>
              </a:rPr>
              <a:t>60</a:t>
            </a:r>
          </a:p>
        </p:txBody>
      </p:sp>
      <p:sp>
        <p:nvSpPr>
          <p:cNvPr id="7" name="Rectangle 7"/>
          <p:cNvSpPr>
            <a:spLocks noChangeArrowheads="1"/>
          </p:cNvSpPr>
          <p:nvPr/>
        </p:nvSpPr>
        <p:spPr bwMode="auto">
          <a:xfrm>
            <a:off x="5787145" y="4192410"/>
            <a:ext cx="482600"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accent5">
                  <a:lumMod val="75000"/>
                </a:schemeClr>
              </a:solidFill>
              <a:ea typeface="楷体" panose="02010609060101010101" pitchFamily="49" charset="-122"/>
            </a:endParaRPr>
          </a:p>
        </p:txBody>
      </p:sp>
      <p:sp>
        <p:nvSpPr>
          <p:cNvPr id="8" name="Rectangle 9"/>
          <p:cNvSpPr>
            <a:spLocks noChangeArrowheads="1"/>
          </p:cNvSpPr>
          <p:nvPr/>
        </p:nvSpPr>
        <p:spPr bwMode="auto">
          <a:xfrm>
            <a:off x="7576257" y="4177280"/>
            <a:ext cx="482600" cy="387350"/>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accent5">
                  <a:lumMod val="75000"/>
                </a:schemeClr>
              </a:solidFill>
              <a:ea typeface="楷体" panose="02010609060101010101" pitchFamily="49" charset="-122"/>
            </a:endParaRPr>
          </a:p>
        </p:txBody>
      </p:sp>
      <p:sp>
        <p:nvSpPr>
          <p:cNvPr id="9" name="Line 18"/>
          <p:cNvSpPr>
            <a:spLocks noChangeShapeType="1"/>
          </p:cNvSpPr>
          <p:nvPr/>
        </p:nvSpPr>
        <p:spPr bwMode="auto">
          <a:xfrm>
            <a:off x="5782290" y="1689527"/>
            <a:ext cx="1331912" cy="5556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10" name="Line 19"/>
          <p:cNvSpPr>
            <a:spLocks noChangeShapeType="1"/>
          </p:cNvSpPr>
          <p:nvPr/>
        </p:nvSpPr>
        <p:spPr bwMode="auto">
          <a:xfrm flipH="1">
            <a:off x="3666245" y="1697605"/>
            <a:ext cx="1547812" cy="68421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11" name="Line 22"/>
          <p:cNvSpPr>
            <a:spLocks noChangeShapeType="1"/>
          </p:cNvSpPr>
          <p:nvPr/>
        </p:nvSpPr>
        <p:spPr bwMode="auto">
          <a:xfrm flipH="1">
            <a:off x="6448572" y="2691614"/>
            <a:ext cx="574675" cy="47625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12" name="Line 23"/>
          <p:cNvSpPr>
            <a:spLocks noChangeShapeType="1"/>
          </p:cNvSpPr>
          <p:nvPr/>
        </p:nvSpPr>
        <p:spPr bwMode="auto">
          <a:xfrm>
            <a:off x="7496323" y="2672211"/>
            <a:ext cx="622860" cy="5126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13" name="Line 28"/>
          <p:cNvSpPr>
            <a:spLocks noChangeShapeType="1"/>
          </p:cNvSpPr>
          <p:nvPr/>
        </p:nvSpPr>
        <p:spPr bwMode="auto">
          <a:xfrm flipH="1">
            <a:off x="6015184" y="3698658"/>
            <a:ext cx="276785" cy="49232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14" name="Line 29"/>
          <p:cNvSpPr>
            <a:spLocks noChangeShapeType="1"/>
          </p:cNvSpPr>
          <p:nvPr/>
        </p:nvSpPr>
        <p:spPr bwMode="auto">
          <a:xfrm>
            <a:off x="6560257" y="3674788"/>
            <a:ext cx="215900" cy="38763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15" name="Line 30"/>
          <p:cNvSpPr>
            <a:spLocks noChangeShapeType="1"/>
          </p:cNvSpPr>
          <p:nvPr/>
        </p:nvSpPr>
        <p:spPr bwMode="auto">
          <a:xfrm flipH="1">
            <a:off x="7771520" y="3677218"/>
            <a:ext cx="250825" cy="5048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16" name="Line 31"/>
          <p:cNvSpPr>
            <a:spLocks noChangeShapeType="1"/>
          </p:cNvSpPr>
          <p:nvPr/>
        </p:nvSpPr>
        <p:spPr bwMode="auto">
          <a:xfrm>
            <a:off x="8318307" y="3674042"/>
            <a:ext cx="246962" cy="38837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17" name="Text Box 52"/>
          <p:cNvSpPr txBox="1">
            <a:spLocks noChangeArrowheads="1"/>
          </p:cNvSpPr>
          <p:nvPr/>
        </p:nvSpPr>
        <p:spPr bwMode="auto">
          <a:xfrm>
            <a:off x="8851020" y="3785168"/>
            <a:ext cx="360362"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400" b="1">
                <a:solidFill>
                  <a:schemeClr val="accent1"/>
                </a:solidFill>
                <a:ea typeface="楷体" panose="02010609060101010101" pitchFamily="49" charset="-122"/>
              </a:rPr>
              <a:t>96</a:t>
            </a:r>
          </a:p>
        </p:txBody>
      </p:sp>
      <p:sp>
        <p:nvSpPr>
          <p:cNvPr id="18" name="Rectangle 15"/>
          <p:cNvSpPr>
            <a:spLocks noChangeArrowheads="1"/>
          </p:cNvSpPr>
          <p:nvPr/>
        </p:nvSpPr>
        <p:spPr bwMode="auto">
          <a:xfrm>
            <a:off x="6291970" y="5096443"/>
            <a:ext cx="484187"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accent5">
                  <a:lumMod val="75000"/>
                </a:schemeClr>
              </a:solidFill>
              <a:ea typeface="楷体" panose="02010609060101010101" pitchFamily="49" charset="-122"/>
            </a:endParaRPr>
          </a:p>
        </p:txBody>
      </p:sp>
      <p:sp>
        <p:nvSpPr>
          <p:cNvPr id="19" name="Rectangle 16"/>
          <p:cNvSpPr>
            <a:spLocks noChangeArrowheads="1"/>
          </p:cNvSpPr>
          <p:nvPr/>
        </p:nvSpPr>
        <p:spPr bwMode="auto">
          <a:xfrm>
            <a:off x="6957132" y="5101205"/>
            <a:ext cx="481012"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accent5">
                  <a:lumMod val="75000"/>
                </a:schemeClr>
              </a:solidFill>
              <a:ea typeface="楷体" panose="02010609060101010101" pitchFamily="49" charset="-122"/>
            </a:endParaRPr>
          </a:p>
        </p:txBody>
      </p:sp>
      <p:sp>
        <p:nvSpPr>
          <p:cNvPr id="20" name="Line 34"/>
          <p:cNvSpPr>
            <a:spLocks noChangeShapeType="1"/>
          </p:cNvSpPr>
          <p:nvPr/>
        </p:nvSpPr>
        <p:spPr bwMode="auto">
          <a:xfrm flipH="1">
            <a:off x="6499932" y="4567805"/>
            <a:ext cx="174625" cy="53181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21" name="Line 35"/>
          <p:cNvSpPr>
            <a:spLocks noChangeShapeType="1"/>
          </p:cNvSpPr>
          <p:nvPr/>
        </p:nvSpPr>
        <p:spPr bwMode="auto">
          <a:xfrm>
            <a:off x="6952370" y="4563043"/>
            <a:ext cx="234950" cy="5556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22" name="Text Box 75"/>
          <p:cNvSpPr txBox="1">
            <a:spLocks noChangeArrowheads="1"/>
          </p:cNvSpPr>
          <p:nvPr/>
        </p:nvSpPr>
        <p:spPr bwMode="auto">
          <a:xfrm>
            <a:off x="6217357" y="4637655"/>
            <a:ext cx="323850"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23" name="Text Box 85"/>
          <p:cNvSpPr txBox="1">
            <a:spLocks noChangeArrowheads="1"/>
          </p:cNvSpPr>
          <p:nvPr/>
        </p:nvSpPr>
        <p:spPr bwMode="auto">
          <a:xfrm>
            <a:off x="6719007" y="4758305"/>
            <a:ext cx="250825"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en-US" altLang="zh-CN" sz="3200" b="1">
                <a:solidFill>
                  <a:schemeClr val="accent1"/>
                </a:solidFill>
                <a:latin typeface="楷体" panose="02010609060101010101" pitchFamily="49" charset="-122"/>
                <a:ea typeface="楷体" panose="02010609060101010101" pitchFamily="49" charset="-122"/>
              </a:rPr>
              <a:t>=</a:t>
            </a:r>
          </a:p>
        </p:txBody>
      </p:sp>
      <p:sp>
        <p:nvSpPr>
          <p:cNvPr id="24" name="Text Box 87"/>
          <p:cNvSpPr txBox="1">
            <a:spLocks noChangeArrowheads="1"/>
          </p:cNvSpPr>
          <p:nvPr/>
        </p:nvSpPr>
        <p:spPr bwMode="auto">
          <a:xfrm>
            <a:off x="7120645" y="4564630"/>
            <a:ext cx="323850" cy="238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65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25" name="Rectangle 90"/>
          <p:cNvSpPr>
            <a:spLocks noChangeArrowheads="1"/>
          </p:cNvSpPr>
          <p:nvPr/>
        </p:nvSpPr>
        <p:spPr bwMode="auto">
          <a:xfrm>
            <a:off x="8081082" y="5115493"/>
            <a:ext cx="484187"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accent5">
                  <a:lumMod val="75000"/>
                </a:schemeClr>
              </a:solidFill>
              <a:ea typeface="楷体" panose="02010609060101010101" pitchFamily="49" charset="-122"/>
            </a:endParaRPr>
          </a:p>
        </p:txBody>
      </p:sp>
      <p:sp>
        <p:nvSpPr>
          <p:cNvPr id="26" name="Rectangle 91"/>
          <p:cNvSpPr>
            <a:spLocks noChangeArrowheads="1"/>
          </p:cNvSpPr>
          <p:nvPr/>
        </p:nvSpPr>
        <p:spPr bwMode="auto">
          <a:xfrm>
            <a:off x="8746245" y="5120255"/>
            <a:ext cx="481012"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accent5">
                  <a:lumMod val="75000"/>
                </a:schemeClr>
              </a:solidFill>
              <a:ea typeface="楷体" panose="02010609060101010101" pitchFamily="49" charset="-122"/>
            </a:endParaRPr>
          </a:p>
        </p:txBody>
      </p:sp>
      <p:sp>
        <p:nvSpPr>
          <p:cNvPr id="27" name="Line 92"/>
          <p:cNvSpPr>
            <a:spLocks noChangeShapeType="1"/>
          </p:cNvSpPr>
          <p:nvPr/>
        </p:nvSpPr>
        <p:spPr bwMode="auto">
          <a:xfrm flipH="1">
            <a:off x="8300157" y="4584474"/>
            <a:ext cx="180975" cy="5238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28" name="Line 93"/>
          <p:cNvSpPr>
            <a:spLocks noChangeShapeType="1"/>
          </p:cNvSpPr>
          <p:nvPr/>
        </p:nvSpPr>
        <p:spPr bwMode="auto">
          <a:xfrm>
            <a:off x="8720845" y="4558280"/>
            <a:ext cx="263525" cy="57626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29" name="Text Box 94"/>
          <p:cNvSpPr txBox="1">
            <a:spLocks noChangeArrowheads="1"/>
          </p:cNvSpPr>
          <p:nvPr/>
        </p:nvSpPr>
        <p:spPr bwMode="auto">
          <a:xfrm>
            <a:off x="8006470" y="4656705"/>
            <a:ext cx="323850"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30" name="Text Box 95"/>
          <p:cNvSpPr txBox="1">
            <a:spLocks noChangeArrowheads="1"/>
          </p:cNvSpPr>
          <p:nvPr/>
        </p:nvSpPr>
        <p:spPr bwMode="auto">
          <a:xfrm>
            <a:off x="8508120" y="4777355"/>
            <a:ext cx="250825"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en-US" altLang="zh-CN" sz="3200" b="1">
                <a:solidFill>
                  <a:schemeClr val="accent1"/>
                </a:solidFill>
                <a:latin typeface="楷体" panose="02010609060101010101" pitchFamily="49" charset="-122"/>
                <a:ea typeface="楷体" panose="02010609060101010101" pitchFamily="49" charset="-122"/>
              </a:rPr>
              <a:t>=</a:t>
            </a:r>
          </a:p>
        </p:txBody>
      </p:sp>
      <p:sp>
        <p:nvSpPr>
          <p:cNvPr id="31" name="Text Box 96"/>
          <p:cNvSpPr txBox="1">
            <a:spLocks noChangeArrowheads="1"/>
          </p:cNvSpPr>
          <p:nvPr/>
        </p:nvSpPr>
        <p:spPr bwMode="auto">
          <a:xfrm>
            <a:off x="8909757" y="4583680"/>
            <a:ext cx="323850" cy="238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65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32" name="Text Box 106"/>
          <p:cNvSpPr txBox="1">
            <a:spLocks noChangeArrowheads="1"/>
          </p:cNvSpPr>
          <p:nvPr/>
        </p:nvSpPr>
        <p:spPr bwMode="auto">
          <a:xfrm>
            <a:off x="8485895" y="360578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33" name="Text Box 116"/>
          <p:cNvSpPr txBox="1">
            <a:spLocks noChangeArrowheads="1"/>
          </p:cNvSpPr>
          <p:nvPr/>
        </p:nvSpPr>
        <p:spPr bwMode="auto">
          <a:xfrm>
            <a:off x="6812670" y="3845493"/>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solidFill>
                <a:ea typeface="楷体" panose="02010609060101010101" pitchFamily="49" charset="-122"/>
              </a:rPr>
              <a:t>68</a:t>
            </a:r>
          </a:p>
        </p:txBody>
      </p:sp>
      <p:sp>
        <p:nvSpPr>
          <p:cNvPr id="34" name="Text Box 119"/>
          <p:cNvSpPr txBox="1">
            <a:spLocks noChangeArrowheads="1"/>
          </p:cNvSpPr>
          <p:nvPr/>
        </p:nvSpPr>
        <p:spPr bwMode="auto">
          <a:xfrm>
            <a:off x="8095370" y="2921568"/>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solidFill>
                <a:ea typeface="楷体" panose="02010609060101010101" pitchFamily="49" charset="-122"/>
              </a:rPr>
              <a:t>82</a:t>
            </a:r>
          </a:p>
        </p:txBody>
      </p:sp>
      <p:sp>
        <p:nvSpPr>
          <p:cNvPr id="35" name="Text Box 115"/>
          <p:cNvSpPr txBox="1">
            <a:spLocks noChangeArrowheads="1"/>
          </p:cNvSpPr>
          <p:nvPr/>
        </p:nvSpPr>
        <p:spPr bwMode="auto">
          <a:xfrm>
            <a:off x="5299782" y="1065780"/>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solidFill>
                <a:ea typeface="楷体" panose="02010609060101010101" pitchFamily="49" charset="-122"/>
              </a:rPr>
              <a:t>54</a:t>
            </a:r>
          </a:p>
        </p:txBody>
      </p:sp>
      <p:sp>
        <p:nvSpPr>
          <p:cNvPr id="36" name="Text Box 123"/>
          <p:cNvSpPr txBox="1">
            <a:spLocks noChangeArrowheads="1"/>
          </p:cNvSpPr>
          <p:nvPr/>
        </p:nvSpPr>
        <p:spPr bwMode="auto">
          <a:xfrm>
            <a:off x="4891795" y="145948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37" name="Text Box 124"/>
          <p:cNvSpPr txBox="1">
            <a:spLocks noChangeArrowheads="1"/>
          </p:cNvSpPr>
          <p:nvPr/>
        </p:nvSpPr>
        <p:spPr bwMode="auto">
          <a:xfrm>
            <a:off x="5383920" y="192303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38" name="Text Box 125"/>
          <p:cNvSpPr txBox="1">
            <a:spLocks noChangeArrowheads="1"/>
          </p:cNvSpPr>
          <p:nvPr/>
        </p:nvSpPr>
        <p:spPr bwMode="auto">
          <a:xfrm>
            <a:off x="5839532" y="142614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39" name="Text Box 107"/>
          <p:cNvSpPr txBox="1">
            <a:spLocks noChangeArrowheads="1"/>
          </p:cNvSpPr>
          <p:nvPr/>
        </p:nvSpPr>
        <p:spPr bwMode="auto">
          <a:xfrm>
            <a:off x="7147632" y="284854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40" name="Text Box 118"/>
          <p:cNvSpPr txBox="1">
            <a:spLocks noChangeArrowheads="1"/>
          </p:cNvSpPr>
          <p:nvPr/>
        </p:nvSpPr>
        <p:spPr bwMode="auto">
          <a:xfrm>
            <a:off x="7050794" y="1923030"/>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solidFill>
                <a:ea typeface="楷体" panose="02010609060101010101" pitchFamily="49" charset="-122"/>
              </a:rPr>
              <a:t>75</a:t>
            </a:r>
          </a:p>
        </p:txBody>
      </p:sp>
      <p:sp>
        <p:nvSpPr>
          <p:cNvPr id="41" name="Text Box 126"/>
          <p:cNvSpPr txBox="1">
            <a:spLocks noChangeArrowheads="1"/>
          </p:cNvSpPr>
          <p:nvPr/>
        </p:nvSpPr>
        <p:spPr bwMode="auto">
          <a:xfrm>
            <a:off x="6595182" y="2561205"/>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42" name="Text Box 127"/>
          <p:cNvSpPr txBox="1">
            <a:spLocks noChangeArrowheads="1"/>
          </p:cNvSpPr>
          <p:nvPr/>
        </p:nvSpPr>
        <p:spPr bwMode="auto">
          <a:xfrm>
            <a:off x="7641344" y="252469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43" name="Line 27"/>
          <p:cNvSpPr>
            <a:spLocks noChangeShapeType="1"/>
          </p:cNvSpPr>
          <p:nvPr/>
        </p:nvSpPr>
        <p:spPr bwMode="auto">
          <a:xfrm>
            <a:off x="4573082" y="3681006"/>
            <a:ext cx="293313" cy="37156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44" name="Rectangle 8"/>
          <p:cNvSpPr>
            <a:spLocks noChangeArrowheads="1"/>
          </p:cNvSpPr>
          <p:nvPr/>
        </p:nvSpPr>
        <p:spPr bwMode="auto">
          <a:xfrm>
            <a:off x="3680532" y="4191568"/>
            <a:ext cx="481012"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accent5">
                  <a:lumMod val="75000"/>
                </a:schemeClr>
              </a:solidFill>
              <a:ea typeface="楷体" panose="02010609060101010101" pitchFamily="49" charset="-122"/>
            </a:endParaRPr>
          </a:p>
        </p:txBody>
      </p:sp>
      <p:sp>
        <p:nvSpPr>
          <p:cNvPr id="45" name="Rectangle 11"/>
          <p:cNvSpPr>
            <a:spLocks noChangeArrowheads="1"/>
          </p:cNvSpPr>
          <p:nvPr/>
        </p:nvSpPr>
        <p:spPr bwMode="auto">
          <a:xfrm>
            <a:off x="2721682" y="4191568"/>
            <a:ext cx="479425" cy="387350"/>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accent5">
                  <a:lumMod val="75000"/>
                </a:schemeClr>
              </a:solidFill>
              <a:ea typeface="楷体" panose="02010609060101010101" pitchFamily="49" charset="-122"/>
            </a:endParaRPr>
          </a:p>
        </p:txBody>
      </p:sp>
      <p:sp>
        <p:nvSpPr>
          <p:cNvPr id="46" name="Rectangle 12"/>
          <p:cNvSpPr>
            <a:spLocks noChangeArrowheads="1"/>
          </p:cNvSpPr>
          <p:nvPr/>
        </p:nvSpPr>
        <p:spPr bwMode="auto">
          <a:xfrm>
            <a:off x="1783470" y="4191568"/>
            <a:ext cx="481012"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accent5">
                  <a:lumMod val="75000"/>
                </a:schemeClr>
              </a:solidFill>
              <a:ea typeface="楷体" panose="02010609060101010101" pitchFamily="49" charset="-122"/>
            </a:endParaRPr>
          </a:p>
        </p:txBody>
      </p:sp>
      <p:sp>
        <p:nvSpPr>
          <p:cNvPr id="47" name="Line 20"/>
          <p:cNvSpPr>
            <a:spLocks noChangeShapeType="1"/>
          </p:cNvSpPr>
          <p:nvPr/>
        </p:nvSpPr>
        <p:spPr bwMode="auto">
          <a:xfrm flipH="1">
            <a:off x="2539119" y="2709374"/>
            <a:ext cx="655169" cy="47548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48" name="Line 21"/>
          <p:cNvSpPr>
            <a:spLocks noChangeShapeType="1"/>
          </p:cNvSpPr>
          <p:nvPr/>
        </p:nvSpPr>
        <p:spPr bwMode="auto">
          <a:xfrm>
            <a:off x="3598543" y="2710613"/>
            <a:ext cx="712788" cy="483211"/>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49" name="Line 24"/>
          <p:cNvSpPr>
            <a:spLocks noChangeShapeType="1"/>
          </p:cNvSpPr>
          <p:nvPr/>
        </p:nvSpPr>
        <p:spPr bwMode="auto">
          <a:xfrm flipH="1">
            <a:off x="2007307" y="3684124"/>
            <a:ext cx="360362" cy="50616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50" name="Line 25"/>
          <p:cNvSpPr>
            <a:spLocks noChangeShapeType="1"/>
          </p:cNvSpPr>
          <p:nvPr/>
        </p:nvSpPr>
        <p:spPr bwMode="auto">
          <a:xfrm>
            <a:off x="2672470" y="3700732"/>
            <a:ext cx="307975" cy="49034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51" name="Line 26"/>
          <p:cNvSpPr>
            <a:spLocks noChangeShapeType="1"/>
          </p:cNvSpPr>
          <p:nvPr/>
        </p:nvSpPr>
        <p:spPr bwMode="auto">
          <a:xfrm flipH="1">
            <a:off x="3896432" y="3701752"/>
            <a:ext cx="366712" cy="49068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52" name="Oval 41"/>
          <p:cNvSpPr>
            <a:spLocks noChangeArrowheads="1"/>
          </p:cNvSpPr>
          <p:nvPr/>
        </p:nvSpPr>
        <p:spPr bwMode="auto">
          <a:xfrm>
            <a:off x="2204157" y="3173980"/>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solidFill>
                <a:ea typeface="楷体" panose="02010609060101010101" pitchFamily="49" charset="-122"/>
              </a:rPr>
              <a:t>1</a:t>
            </a:r>
            <a:endParaRPr kumimoji="1" lang="zh-CN" altLang="en-US" b="1">
              <a:solidFill>
                <a:schemeClr val="accent1"/>
              </a:solidFill>
              <a:ea typeface="楷体" panose="02010609060101010101" pitchFamily="49" charset="-122"/>
            </a:endParaRPr>
          </a:p>
        </p:txBody>
      </p:sp>
      <p:sp>
        <p:nvSpPr>
          <p:cNvPr id="53" name="Rectangle 99"/>
          <p:cNvSpPr>
            <a:spLocks noChangeArrowheads="1"/>
          </p:cNvSpPr>
          <p:nvPr/>
        </p:nvSpPr>
        <p:spPr bwMode="auto">
          <a:xfrm>
            <a:off x="4359982" y="5112318"/>
            <a:ext cx="484187"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accent5">
                  <a:lumMod val="75000"/>
                </a:schemeClr>
              </a:solidFill>
              <a:ea typeface="楷体" panose="02010609060101010101" pitchFamily="49" charset="-122"/>
            </a:endParaRPr>
          </a:p>
        </p:txBody>
      </p:sp>
      <p:sp>
        <p:nvSpPr>
          <p:cNvPr id="54" name="Rectangle 100"/>
          <p:cNvSpPr>
            <a:spLocks noChangeArrowheads="1"/>
          </p:cNvSpPr>
          <p:nvPr/>
        </p:nvSpPr>
        <p:spPr bwMode="auto">
          <a:xfrm>
            <a:off x="5025145" y="5117081"/>
            <a:ext cx="481012" cy="388938"/>
          </a:xfrm>
          <a:prstGeom prst="rect">
            <a:avLst/>
          </a:prstGeom>
          <a:noFill/>
          <a:ln w="25400">
            <a:solidFill>
              <a:schemeClr val="accent5">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chemeClr val="accent5">
                  <a:lumMod val="75000"/>
                </a:schemeClr>
              </a:solidFill>
              <a:ea typeface="楷体" panose="02010609060101010101" pitchFamily="49" charset="-122"/>
            </a:endParaRPr>
          </a:p>
        </p:txBody>
      </p:sp>
      <p:sp>
        <p:nvSpPr>
          <p:cNvPr id="55" name="Line 101"/>
          <p:cNvSpPr>
            <a:spLocks noChangeShapeType="1"/>
          </p:cNvSpPr>
          <p:nvPr/>
        </p:nvSpPr>
        <p:spPr bwMode="auto">
          <a:xfrm flipH="1">
            <a:off x="4600255" y="4558279"/>
            <a:ext cx="177800" cy="57626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56" name="Line 102"/>
          <p:cNvSpPr>
            <a:spLocks noChangeShapeType="1"/>
          </p:cNvSpPr>
          <p:nvPr/>
        </p:nvSpPr>
        <p:spPr bwMode="auto">
          <a:xfrm>
            <a:off x="5020382" y="4577247"/>
            <a:ext cx="242888" cy="52222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a typeface="楷体" panose="02010609060101010101" pitchFamily="49" charset="-122"/>
            </a:endParaRPr>
          </a:p>
        </p:txBody>
      </p:sp>
      <p:sp>
        <p:nvSpPr>
          <p:cNvPr id="57" name="Text Box 103"/>
          <p:cNvSpPr txBox="1">
            <a:spLocks noChangeArrowheads="1"/>
          </p:cNvSpPr>
          <p:nvPr/>
        </p:nvSpPr>
        <p:spPr bwMode="auto">
          <a:xfrm>
            <a:off x="4285370" y="4653531"/>
            <a:ext cx="323850"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58" name="Text Box 104"/>
          <p:cNvSpPr txBox="1">
            <a:spLocks noChangeArrowheads="1"/>
          </p:cNvSpPr>
          <p:nvPr/>
        </p:nvSpPr>
        <p:spPr bwMode="auto">
          <a:xfrm>
            <a:off x="4813915" y="4774181"/>
            <a:ext cx="250825"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en-US" altLang="zh-CN" sz="3200" b="1">
                <a:solidFill>
                  <a:schemeClr val="accent1"/>
                </a:solidFill>
                <a:latin typeface="楷体" panose="02010609060101010101" pitchFamily="49" charset="-122"/>
                <a:ea typeface="楷体" panose="02010609060101010101" pitchFamily="49" charset="-122"/>
              </a:rPr>
              <a:t>=</a:t>
            </a:r>
          </a:p>
        </p:txBody>
      </p:sp>
      <p:sp>
        <p:nvSpPr>
          <p:cNvPr id="59" name="Text Box 105"/>
          <p:cNvSpPr txBox="1">
            <a:spLocks noChangeArrowheads="1"/>
          </p:cNvSpPr>
          <p:nvPr/>
        </p:nvSpPr>
        <p:spPr bwMode="auto">
          <a:xfrm>
            <a:off x="5188657" y="4580506"/>
            <a:ext cx="323850" cy="238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65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60" name="Text Box 108"/>
          <p:cNvSpPr txBox="1">
            <a:spLocks noChangeArrowheads="1"/>
          </p:cNvSpPr>
          <p:nvPr/>
        </p:nvSpPr>
        <p:spPr bwMode="auto">
          <a:xfrm>
            <a:off x="1918407" y="363118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61" name="Text Box 109"/>
          <p:cNvSpPr txBox="1">
            <a:spLocks noChangeArrowheads="1"/>
          </p:cNvSpPr>
          <p:nvPr/>
        </p:nvSpPr>
        <p:spPr bwMode="auto">
          <a:xfrm>
            <a:off x="2870722" y="3614745"/>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62" name="Text Box 110"/>
          <p:cNvSpPr txBox="1">
            <a:spLocks noChangeArrowheads="1"/>
          </p:cNvSpPr>
          <p:nvPr/>
        </p:nvSpPr>
        <p:spPr bwMode="auto">
          <a:xfrm>
            <a:off x="2431170" y="378516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63" name="Text Box 111"/>
          <p:cNvSpPr txBox="1">
            <a:spLocks noChangeArrowheads="1"/>
          </p:cNvSpPr>
          <p:nvPr/>
        </p:nvSpPr>
        <p:spPr bwMode="auto">
          <a:xfrm>
            <a:off x="1880307" y="3066030"/>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solidFill>
                <a:ea typeface="楷体" panose="02010609060101010101" pitchFamily="49" charset="-122"/>
              </a:rPr>
              <a:t>12</a:t>
            </a:r>
          </a:p>
        </p:txBody>
      </p:sp>
      <p:sp>
        <p:nvSpPr>
          <p:cNvPr id="64" name="Text Box 112"/>
          <p:cNvSpPr txBox="1">
            <a:spLocks noChangeArrowheads="1"/>
          </p:cNvSpPr>
          <p:nvPr/>
        </p:nvSpPr>
        <p:spPr bwMode="auto">
          <a:xfrm>
            <a:off x="2816932" y="2129405"/>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solidFill>
                <a:ea typeface="楷体" panose="02010609060101010101" pitchFamily="49" charset="-122"/>
              </a:rPr>
              <a:t>23</a:t>
            </a:r>
          </a:p>
        </p:txBody>
      </p:sp>
      <p:sp>
        <p:nvSpPr>
          <p:cNvPr id="65" name="Text Box 113"/>
          <p:cNvSpPr txBox="1">
            <a:spLocks noChangeArrowheads="1"/>
          </p:cNvSpPr>
          <p:nvPr/>
        </p:nvSpPr>
        <p:spPr bwMode="auto">
          <a:xfrm>
            <a:off x="4507620" y="2956493"/>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solidFill>
                <a:ea typeface="楷体" panose="02010609060101010101" pitchFamily="49" charset="-122"/>
              </a:rPr>
              <a:t>26</a:t>
            </a:r>
          </a:p>
        </p:txBody>
      </p:sp>
      <p:sp>
        <p:nvSpPr>
          <p:cNvPr id="66" name="Text Box 114"/>
          <p:cNvSpPr txBox="1">
            <a:spLocks noChangeArrowheads="1"/>
          </p:cNvSpPr>
          <p:nvPr/>
        </p:nvSpPr>
        <p:spPr bwMode="auto">
          <a:xfrm>
            <a:off x="4904495" y="3785168"/>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solidFill>
                <a:ea typeface="楷体" panose="02010609060101010101" pitchFamily="49" charset="-122"/>
              </a:rPr>
              <a:t>37</a:t>
            </a:r>
          </a:p>
        </p:txBody>
      </p:sp>
      <p:sp>
        <p:nvSpPr>
          <p:cNvPr id="67" name="Text Box 120"/>
          <p:cNvSpPr txBox="1">
            <a:spLocks noChangeArrowheads="1"/>
          </p:cNvSpPr>
          <p:nvPr/>
        </p:nvSpPr>
        <p:spPr bwMode="auto">
          <a:xfrm>
            <a:off x="2743907" y="2597718"/>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68" name="Text Box 121"/>
          <p:cNvSpPr txBox="1">
            <a:spLocks noChangeArrowheads="1"/>
          </p:cNvSpPr>
          <p:nvPr/>
        </p:nvSpPr>
        <p:spPr bwMode="auto">
          <a:xfrm>
            <a:off x="3283657" y="284854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69" name="Text Box 122"/>
          <p:cNvSpPr txBox="1">
            <a:spLocks noChangeArrowheads="1"/>
          </p:cNvSpPr>
          <p:nvPr/>
        </p:nvSpPr>
        <p:spPr bwMode="auto">
          <a:xfrm>
            <a:off x="3859920" y="259771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70" name="Text Box 128"/>
          <p:cNvSpPr txBox="1">
            <a:spLocks noChangeArrowheads="1"/>
          </p:cNvSpPr>
          <p:nvPr/>
        </p:nvSpPr>
        <p:spPr bwMode="auto">
          <a:xfrm>
            <a:off x="4320295" y="378516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71" name="Text Box 129"/>
          <p:cNvSpPr txBox="1">
            <a:spLocks noChangeArrowheads="1"/>
          </p:cNvSpPr>
          <p:nvPr/>
        </p:nvSpPr>
        <p:spPr bwMode="auto">
          <a:xfrm>
            <a:off x="3859920" y="360578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72" name="Text Box 130"/>
          <p:cNvSpPr txBox="1">
            <a:spLocks noChangeArrowheads="1"/>
          </p:cNvSpPr>
          <p:nvPr/>
        </p:nvSpPr>
        <p:spPr bwMode="auto">
          <a:xfrm>
            <a:off x="4709232" y="356926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73" name="Text Box 131"/>
          <p:cNvSpPr txBox="1">
            <a:spLocks noChangeArrowheads="1"/>
          </p:cNvSpPr>
          <p:nvPr/>
        </p:nvSpPr>
        <p:spPr bwMode="auto">
          <a:xfrm>
            <a:off x="5841120" y="359308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74" name="Text Box 132"/>
          <p:cNvSpPr txBox="1">
            <a:spLocks noChangeArrowheads="1"/>
          </p:cNvSpPr>
          <p:nvPr/>
        </p:nvSpPr>
        <p:spPr bwMode="auto">
          <a:xfrm>
            <a:off x="6752345" y="359308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75" name="Text Box 133"/>
          <p:cNvSpPr txBox="1">
            <a:spLocks noChangeArrowheads="1"/>
          </p:cNvSpPr>
          <p:nvPr/>
        </p:nvSpPr>
        <p:spPr bwMode="auto">
          <a:xfrm>
            <a:off x="6345292" y="373754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76" name="Text Box 134"/>
          <p:cNvSpPr txBox="1">
            <a:spLocks noChangeArrowheads="1"/>
          </p:cNvSpPr>
          <p:nvPr/>
        </p:nvSpPr>
        <p:spPr bwMode="auto">
          <a:xfrm>
            <a:off x="7666745" y="363118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77" name="Text Box 135"/>
          <p:cNvSpPr txBox="1">
            <a:spLocks noChangeArrowheads="1"/>
          </p:cNvSpPr>
          <p:nvPr/>
        </p:nvSpPr>
        <p:spPr bwMode="auto">
          <a:xfrm>
            <a:off x="8083322" y="373166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solidFill>
                <a:latin typeface="楷体" panose="02010609060101010101" pitchFamily="49" charset="-122"/>
                <a:ea typeface="楷体" panose="02010609060101010101" pitchFamily="49" charset="-122"/>
                <a:sym typeface="Symbol" panose="05050102010706020507" pitchFamily="18" charset="2"/>
              </a:rPr>
              <a:t></a:t>
            </a:r>
          </a:p>
        </p:txBody>
      </p:sp>
      <p:sp>
        <p:nvSpPr>
          <p:cNvPr id="78" name="Oval 41"/>
          <p:cNvSpPr>
            <a:spLocks noChangeArrowheads="1"/>
          </p:cNvSpPr>
          <p:nvPr/>
        </p:nvSpPr>
        <p:spPr bwMode="auto">
          <a:xfrm>
            <a:off x="3070932" y="2237355"/>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solidFill>
                <a:ea typeface="楷体" panose="02010609060101010101" pitchFamily="49" charset="-122"/>
              </a:rPr>
              <a:t>2</a:t>
            </a:r>
            <a:endParaRPr kumimoji="1" lang="zh-CN" altLang="en-US" b="1">
              <a:solidFill>
                <a:schemeClr val="accent1"/>
              </a:solidFill>
              <a:ea typeface="楷体" panose="02010609060101010101" pitchFamily="49" charset="-122"/>
            </a:endParaRPr>
          </a:p>
        </p:txBody>
      </p:sp>
      <p:sp>
        <p:nvSpPr>
          <p:cNvPr id="79" name="Oval 41"/>
          <p:cNvSpPr>
            <a:spLocks noChangeArrowheads="1"/>
          </p:cNvSpPr>
          <p:nvPr/>
        </p:nvSpPr>
        <p:spPr bwMode="auto">
          <a:xfrm>
            <a:off x="6927436" y="2233620"/>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solidFill>
                <a:ea typeface="楷体" panose="02010609060101010101" pitchFamily="49" charset="-122"/>
              </a:rPr>
              <a:t>8</a:t>
            </a:r>
            <a:endParaRPr kumimoji="1" lang="zh-CN" altLang="en-US" b="1">
              <a:solidFill>
                <a:schemeClr val="accent1"/>
              </a:solidFill>
              <a:ea typeface="楷体" panose="02010609060101010101" pitchFamily="49" charset="-122"/>
            </a:endParaRPr>
          </a:p>
        </p:txBody>
      </p:sp>
      <p:sp>
        <p:nvSpPr>
          <p:cNvPr id="80" name="Oval 41"/>
          <p:cNvSpPr>
            <a:spLocks noChangeArrowheads="1"/>
          </p:cNvSpPr>
          <p:nvPr/>
        </p:nvSpPr>
        <p:spPr bwMode="auto">
          <a:xfrm>
            <a:off x="5158494" y="1321368"/>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solidFill>
                <a:ea typeface="楷体" panose="02010609060101010101" pitchFamily="49" charset="-122"/>
              </a:rPr>
              <a:t>5</a:t>
            </a:r>
            <a:endParaRPr kumimoji="1" lang="zh-CN" altLang="en-US" b="1">
              <a:solidFill>
                <a:schemeClr val="accent1"/>
              </a:solidFill>
              <a:ea typeface="楷体" panose="02010609060101010101" pitchFamily="49" charset="-122"/>
            </a:endParaRPr>
          </a:p>
        </p:txBody>
      </p:sp>
      <p:sp>
        <p:nvSpPr>
          <p:cNvPr id="81" name="Oval 41"/>
          <p:cNvSpPr>
            <a:spLocks noChangeArrowheads="1"/>
          </p:cNvSpPr>
          <p:nvPr/>
        </p:nvSpPr>
        <p:spPr bwMode="auto">
          <a:xfrm>
            <a:off x="4093097" y="3182945"/>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solidFill>
                <a:ea typeface="楷体" panose="02010609060101010101" pitchFamily="49" charset="-122"/>
              </a:rPr>
              <a:t>3</a:t>
            </a:r>
            <a:endParaRPr kumimoji="1" lang="zh-CN" altLang="en-US" b="1">
              <a:solidFill>
                <a:schemeClr val="accent1"/>
              </a:solidFill>
              <a:ea typeface="楷体" panose="02010609060101010101" pitchFamily="49" charset="-122"/>
            </a:endParaRPr>
          </a:p>
        </p:txBody>
      </p:sp>
      <p:sp>
        <p:nvSpPr>
          <p:cNvPr id="82" name="Oval 41"/>
          <p:cNvSpPr>
            <a:spLocks noChangeArrowheads="1"/>
          </p:cNvSpPr>
          <p:nvPr/>
        </p:nvSpPr>
        <p:spPr bwMode="auto">
          <a:xfrm>
            <a:off x="6086622" y="3167865"/>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solidFill>
                <a:ea typeface="楷体" panose="02010609060101010101" pitchFamily="49" charset="-122"/>
              </a:rPr>
              <a:t>6</a:t>
            </a:r>
            <a:endParaRPr kumimoji="1" lang="zh-CN" altLang="en-US" b="1">
              <a:solidFill>
                <a:schemeClr val="accent1"/>
              </a:solidFill>
              <a:ea typeface="楷体" panose="02010609060101010101" pitchFamily="49" charset="-122"/>
            </a:endParaRPr>
          </a:p>
        </p:txBody>
      </p:sp>
      <p:sp>
        <p:nvSpPr>
          <p:cNvPr id="83" name="Oval 41"/>
          <p:cNvSpPr>
            <a:spLocks noChangeArrowheads="1"/>
          </p:cNvSpPr>
          <p:nvPr/>
        </p:nvSpPr>
        <p:spPr bwMode="auto">
          <a:xfrm>
            <a:off x="7839035" y="3182011"/>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solidFill>
                <a:ea typeface="楷体" panose="02010609060101010101" pitchFamily="49" charset="-122"/>
              </a:rPr>
              <a:t>9</a:t>
            </a:r>
            <a:endParaRPr kumimoji="1" lang="zh-CN" altLang="en-US" b="1">
              <a:solidFill>
                <a:schemeClr val="accent1"/>
              </a:solidFill>
              <a:ea typeface="楷体" panose="02010609060101010101" pitchFamily="49" charset="-122"/>
            </a:endParaRPr>
          </a:p>
        </p:txBody>
      </p:sp>
      <p:sp>
        <p:nvSpPr>
          <p:cNvPr id="84" name="Oval 41"/>
          <p:cNvSpPr>
            <a:spLocks noChangeArrowheads="1"/>
          </p:cNvSpPr>
          <p:nvPr/>
        </p:nvSpPr>
        <p:spPr bwMode="auto">
          <a:xfrm>
            <a:off x="4572707" y="4052333"/>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solidFill>
                <a:ea typeface="楷体" panose="02010609060101010101" pitchFamily="49" charset="-122"/>
              </a:rPr>
              <a:t>4</a:t>
            </a:r>
            <a:endParaRPr kumimoji="1" lang="zh-CN" altLang="en-US" b="1">
              <a:solidFill>
                <a:schemeClr val="accent1"/>
              </a:solidFill>
              <a:ea typeface="楷体" panose="02010609060101010101" pitchFamily="49" charset="-122"/>
            </a:endParaRPr>
          </a:p>
        </p:txBody>
      </p:sp>
      <p:sp>
        <p:nvSpPr>
          <p:cNvPr id="85" name="Oval 41"/>
          <p:cNvSpPr>
            <a:spLocks noChangeArrowheads="1"/>
          </p:cNvSpPr>
          <p:nvPr/>
        </p:nvSpPr>
        <p:spPr bwMode="auto">
          <a:xfrm>
            <a:off x="6483217" y="4062047"/>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solidFill>
                <a:ea typeface="楷体" panose="02010609060101010101" pitchFamily="49" charset="-122"/>
              </a:rPr>
              <a:t>7</a:t>
            </a:r>
            <a:endParaRPr kumimoji="1" lang="zh-CN" altLang="en-US" b="1">
              <a:solidFill>
                <a:schemeClr val="accent1"/>
              </a:solidFill>
              <a:ea typeface="楷体" panose="02010609060101010101" pitchFamily="49" charset="-122"/>
            </a:endParaRPr>
          </a:p>
        </p:txBody>
      </p:sp>
      <p:sp>
        <p:nvSpPr>
          <p:cNvPr id="86" name="Oval 41"/>
          <p:cNvSpPr>
            <a:spLocks noChangeArrowheads="1"/>
          </p:cNvSpPr>
          <p:nvPr/>
        </p:nvSpPr>
        <p:spPr bwMode="auto">
          <a:xfrm>
            <a:off x="8268407" y="4052570"/>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solidFill>
                <a:ea typeface="楷体" panose="02010609060101010101" pitchFamily="49" charset="-122"/>
              </a:rPr>
              <a:t>10</a:t>
            </a:r>
            <a:endParaRPr kumimoji="1" lang="zh-CN" altLang="en-US" b="1">
              <a:solidFill>
                <a:schemeClr val="accent1"/>
              </a:solidFill>
              <a:ea typeface="楷体" panose="02010609060101010101" pitchFamily="49" charset="-122"/>
            </a:endParaRPr>
          </a:p>
        </p:txBody>
      </p:sp>
    </p:spTree>
    <p:extLst>
      <p:ext uri="{BB962C8B-B14F-4D97-AF65-F5344CB8AC3E}">
        <p14:creationId xmlns:p14="http://schemas.microsoft.com/office/powerpoint/2010/main" val="2712131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hidden="1">
            <a:extLst>
              <a:ext uri="{FF2B5EF4-FFF2-40B4-BE49-F238E27FC236}">
                <a16:creationId xmlns:a16="http://schemas.microsoft.com/office/drawing/2014/main" id="{A8D7D085-4C50-4704-A6BD-D3AA380EC2BB}"/>
              </a:ext>
            </a:extLst>
          </p:cNvPr>
          <p:cNvSpPr txBox="1"/>
          <p:nvPr/>
        </p:nvSpPr>
        <p:spPr>
          <a:xfrm>
            <a:off x="854296" y="1870648"/>
            <a:ext cx="767922" cy="767646"/>
          </a:xfrm>
          <a:prstGeom prst="rect">
            <a:avLst/>
          </a:prstGeom>
          <a:noFill/>
        </p:spPr>
        <p:txBody>
          <a:bodyPr wrap="square" rtlCol="0">
            <a:spAutoFit/>
          </a:bodyPr>
          <a:lstStyle/>
          <a:p>
            <a:pPr algn="l">
              <a:lnSpc>
                <a:spcPct val="130000"/>
              </a:lnSpc>
            </a:pPr>
            <a:r>
              <a:rPr lang="en-US" altLang="zh-CN" sz="3600" dirty="0">
                <a:solidFill>
                  <a:schemeClr val="bg1"/>
                </a:solidFill>
                <a:latin typeface="锐字云字库大标宋体GBK" panose="02010604000000000000" pitchFamily="2" charset="-122"/>
                <a:ea typeface="锐字云字库大标宋体GBK" panose="02010604000000000000" pitchFamily="2" charset="-122"/>
              </a:rPr>
              <a:t>01</a:t>
            </a:r>
            <a:endParaRPr lang="zh-CN" altLang="en-US" sz="3600" dirty="0">
              <a:solidFill>
                <a:schemeClr val="bg1"/>
              </a:solidFill>
              <a:latin typeface="锐字云字库大标宋体GBK" panose="02010604000000000000" pitchFamily="2" charset="-122"/>
              <a:ea typeface="锐字云字库大标宋体GBK" panose="02010604000000000000" pitchFamily="2" charset="-122"/>
            </a:endParaRPr>
          </a:p>
        </p:txBody>
      </p:sp>
      <p:sp>
        <p:nvSpPr>
          <p:cNvPr id="53" name="文本框 52" hidden="1">
            <a:extLst>
              <a:ext uri="{FF2B5EF4-FFF2-40B4-BE49-F238E27FC236}">
                <a16:creationId xmlns:a16="http://schemas.microsoft.com/office/drawing/2014/main" id="{B2BF0EDA-38C4-4505-90FB-2AF128B0B0C2}"/>
              </a:ext>
            </a:extLst>
          </p:cNvPr>
          <p:cNvSpPr txBox="1"/>
          <p:nvPr/>
        </p:nvSpPr>
        <p:spPr>
          <a:xfrm>
            <a:off x="6435222" y="1859802"/>
            <a:ext cx="767922" cy="767646"/>
          </a:xfrm>
          <a:prstGeom prst="rect">
            <a:avLst/>
          </a:prstGeom>
          <a:noFill/>
        </p:spPr>
        <p:txBody>
          <a:bodyPr wrap="square" rtlCol="0">
            <a:spAutoFit/>
          </a:bodyPr>
          <a:lstStyle/>
          <a:p>
            <a:pPr algn="l">
              <a:lnSpc>
                <a:spcPct val="130000"/>
              </a:lnSpc>
            </a:pPr>
            <a:r>
              <a:rPr lang="en-US" altLang="zh-CN" sz="3600" dirty="0">
                <a:solidFill>
                  <a:schemeClr val="bg1"/>
                </a:solidFill>
                <a:latin typeface="锐字云字库大标宋体GBK" panose="02010604000000000000" pitchFamily="2" charset="-122"/>
                <a:ea typeface="锐字云字库大标宋体GBK" panose="02010604000000000000" pitchFamily="2" charset="-122"/>
              </a:rPr>
              <a:t>02</a:t>
            </a:r>
            <a:endParaRPr lang="zh-CN" altLang="en-US" sz="3600" dirty="0">
              <a:solidFill>
                <a:schemeClr val="bg1"/>
              </a:solidFill>
              <a:latin typeface="锐字云字库大标宋体GBK" panose="02010604000000000000" pitchFamily="2" charset="-122"/>
              <a:ea typeface="锐字云字库大标宋体GBK" panose="02010604000000000000" pitchFamily="2" charset="-122"/>
            </a:endParaRPr>
          </a:p>
        </p:txBody>
      </p:sp>
      <p:sp>
        <p:nvSpPr>
          <p:cNvPr id="4" name="文本占位符 3">
            <a:extLst>
              <a:ext uri="{FF2B5EF4-FFF2-40B4-BE49-F238E27FC236}">
                <a16:creationId xmlns:a16="http://schemas.microsoft.com/office/drawing/2014/main" id="{852CB856-D54F-4689-9F0F-6CE03B483A76}"/>
              </a:ext>
            </a:extLst>
          </p:cNvPr>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2" name="矩形 1"/>
          <p:cNvSpPr/>
          <p:nvPr/>
        </p:nvSpPr>
        <p:spPr>
          <a:xfrm>
            <a:off x="3048000" y="1330990"/>
            <a:ext cx="6096000" cy="4196020"/>
          </a:xfrm>
          <a:prstGeom prst="rect">
            <a:avLst/>
          </a:prstGeom>
        </p:spPr>
        <p:txBody>
          <a:bodyPr>
            <a:spAutoFit/>
          </a:bodyPr>
          <a:lstStyle/>
          <a:p>
            <a:pPr>
              <a:lnSpc>
                <a:spcPts val="4000"/>
              </a:lnSpc>
              <a:spcBef>
                <a:spcPct val="0"/>
              </a:spcBef>
              <a:buFont typeface="Monotype Sorts"/>
              <a:buNone/>
            </a:pPr>
            <a:r>
              <a:rPr lang="en-US" altLang="zh-CN" sz="2800" b="1" dirty="0">
                <a:latin typeface="楷体" panose="02010609060101010101" pitchFamily="49" charset="-122"/>
                <a:ea typeface="楷体" panose="02010609060101010101" pitchFamily="49" charset="-122"/>
                <a:cs typeface="Times New Roman" panose="02020603050405020304" pitchFamily="18" charset="0"/>
              </a:rPr>
              <a:t>8.1 </a:t>
            </a:r>
            <a:r>
              <a:rPr lang="zh-CN" altLang="en-US" sz="2800" b="1" dirty="0">
                <a:latin typeface="楷体" panose="02010609060101010101" pitchFamily="49" charset="-122"/>
                <a:ea typeface="楷体" panose="02010609060101010101" pitchFamily="49" charset="-122"/>
                <a:cs typeface="Times New Roman" panose="02020603050405020304" pitchFamily="18" charset="0"/>
              </a:rPr>
              <a:t>顺序查找</a:t>
            </a:r>
            <a:endParaRPr lang="en-US" altLang="zh-CN" sz="2800" b="1" dirty="0">
              <a:latin typeface="楷体" panose="02010609060101010101" pitchFamily="49" charset="-122"/>
              <a:ea typeface="楷体" panose="02010609060101010101" pitchFamily="49" charset="-122"/>
              <a:cs typeface="Times New Roman" panose="02020603050405020304" pitchFamily="18" charset="0"/>
            </a:endParaRPr>
          </a:p>
          <a:p>
            <a:pPr>
              <a:lnSpc>
                <a:spcPts val="4000"/>
              </a:lnSpc>
              <a:spcBef>
                <a:spcPct val="0"/>
              </a:spcBef>
              <a:buFont typeface="Monotype Sorts"/>
              <a:buNone/>
            </a:pPr>
            <a:r>
              <a:rPr lang="en-US" altLang="zh-CN" sz="2800" b="1" dirty="0">
                <a:latin typeface="楷体" panose="02010609060101010101" pitchFamily="49" charset="-122"/>
                <a:ea typeface="楷体" panose="02010609060101010101" pitchFamily="49" charset="-122"/>
                <a:cs typeface="Times New Roman" panose="02020603050405020304" pitchFamily="18" charset="0"/>
              </a:rPr>
              <a:t>8.2 </a:t>
            </a:r>
            <a:r>
              <a:rPr lang="zh-CN" altLang="en-US" sz="2800" b="1" dirty="0">
                <a:latin typeface="楷体" panose="02010609060101010101" pitchFamily="49" charset="-122"/>
                <a:ea typeface="楷体" panose="02010609060101010101" pitchFamily="49" charset="-122"/>
                <a:cs typeface="Times New Roman" panose="02020603050405020304" pitchFamily="18" charset="0"/>
              </a:rPr>
              <a:t>基于关键词比较的查找</a:t>
            </a:r>
          </a:p>
          <a:p>
            <a:pPr>
              <a:lnSpc>
                <a:spcPts val="4000"/>
              </a:lnSpc>
              <a:spcBef>
                <a:spcPct val="0"/>
              </a:spcBef>
              <a:buFont typeface="Monotype Sorts"/>
              <a:buNone/>
            </a:pPr>
            <a:r>
              <a:rPr lang="en-US" altLang="zh-CN" sz="2800" b="1" dirty="0">
                <a:latin typeface="楷体" panose="02010609060101010101" pitchFamily="49" charset="-122"/>
                <a:ea typeface="楷体" panose="02010609060101010101" pitchFamily="49" charset="-122"/>
                <a:cs typeface="Times New Roman" panose="02020603050405020304" pitchFamily="18" charset="0"/>
              </a:rPr>
              <a:t>8.3 </a:t>
            </a:r>
            <a:r>
              <a:rPr lang="zh-CN" altLang="en-US" sz="2800" b="1" dirty="0">
                <a:latin typeface="楷体" panose="02010609060101010101" pitchFamily="49" charset="-122"/>
                <a:ea typeface="楷体" panose="02010609060101010101" pitchFamily="49" charset="-122"/>
                <a:cs typeface="Times New Roman" panose="02020603050405020304" pitchFamily="18" charset="0"/>
              </a:rPr>
              <a:t>二叉查找树</a:t>
            </a:r>
          </a:p>
          <a:p>
            <a:pPr>
              <a:lnSpc>
                <a:spcPts val="4000"/>
              </a:lnSpc>
              <a:spcBef>
                <a:spcPct val="0"/>
              </a:spcBef>
              <a:buFont typeface="Monotype Sorts"/>
              <a:buNone/>
            </a:pPr>
            <a:r>
              <a:rPr lang="en-US" altLang="zh-CN" sz="2800" b="1" dirty="0">
                <a:solidFill>
                  <a:srgbClr val="B5B5B5"/>
                </a:solidFill>
                <a:latin typeface="楷体" panose="02010609060101010101" pitchFamily="49" charset="-122"/>
                <a:ea typeface="楷体" panose="02010609060101010101" pitchFamily="49" charset="-122"/>
                <a:cs typeface="Times New Roman" panose="02020603050405020304" pitchFamily="18" charset="0"/>
              </a:rPr>
              <a:t>8.4 </a:t>
            </a:r>
            <a:r>
              <a:rPr lang="zh-CN" altLang="en-US" sz="2800" b="1" dirty="0">
                <a:solidFill>
                  <a:srgbClr val="B5B5B5"/>
                </a:solidFill>
                <a:latin typeface="楷体" panose="02010609060101010101" pitchFamily="49" charset="-122"/>
                <a:ea typeface="楷体" panose="02010609060101010101" pitchFamily="49" charset="-122"/>
                <a:cs typeface="Times New Roman" panose="02020603050405020304" pitchFamily="18" charset="0"/>
              </a:rPr>
              <a:t>最优二叉查找树</a:t>
            </a:r>
          </a:p>
          <a:p>
            <a:pPr>
              <a:lnSpc>
                <a:spcPts val="4000"/>
              </a:lnSpc>
              <a:spcBef>
                <a:spcPct val="0"/>
              </a:spcBef>
              <a:buFont typeface="Monotype Sorts"/>
              <a:buNone/>
            </a:pPr>
            <a:r>
              <a:rPr lang="en-US" altLang="zh-CN" sz="2800" b="1" dirty="0">
                <a:latin typeface="楷体" panose="02010609060101010101" pitchFamily="49" charset="-122"/>
                <a:ea typeface="楷体" panose="02010609060101010101" pitchFamily="49" charset="-122"/>
                <a:cs typeface="Times New Roman" panose="02020603050405020304" pitchFamily="18" charset="0"/>
              </a:rPr>
              <a:t>8.5 </a:t>
            </a:r>
            <a:r>
              <a:rPr lang="zh-CN" altLang="en-US" sz="2800" b="1" dirty="0">
                <a:latin typeface="楷体" panose="02010609060101010101" pitchFamily="49" charset="-122"/>
                <a:ea typeface="楷体" panose="02010609060101010101" pitchFamily="49" charset="-122"/>
                <a:cs typeface="Times New Roman" panose="02020603050405020304" pitchFamily="18" charset="0"/>
              </a:rPr>
              <a:t>高度平衡树</a:t>
            </a:r>
          </a:p>
          <a:p>
            <a:pPr>
              <a:lnSpc>
                <a:spcPts val="4000"/>
              </a:lnSpc>
              <a:spcBef>
                <a:spcPct val="0"/>
              </a:spcBef>
              <a:buFont typeface="Monotype Sorts"/>
              <a:buNone/>
            </a:pPr>
            <a:r>
              <a:rPr lang="en-US" altLang="zh-CN" sz="2800" b="1" dirty="0">
                <a:latin typeface="楷体" panose="02010609060101010101" pitchFamily="49" charset="-122"/>
                <a:ea typeface="楷体" panose="02010609060101010101" pitchFamily="49" charset="-122"/>
                <a:cs typeface="Times New Roman" panose="02020603050405020304" pitchFamily="18" charset="0"/>
              </a:rPr>
              <a:t>8.6 B</a:t>
            </a:r>
            <a:r>
              <a:rPr lang="zh-CN" altLang="en-US" sz="2800" b="1" dirty="0">
                <a:latin typeface="楷体" panose="02010609060101010101" pitchFamily="49" charset="-122"/>
                <a:ea typeface="楷体" panose="02010609060101010101" pitchFamily="49" charset="-122"/>
                <a:cs typeface="Times New Roman" panose="02020603050405020304" pitchFamily="18" charset="0"/>
              </a:rPr>
              <a:t>树</a:t>
            </a:r>
          </a:p>
          <a:p>
            <a:pPr>
              <a:lnSpc>
                <a:spcPts val="4000"/>
              </a:lnSpc>
              <a:spcBef>
                <a:spcPct val="0"/>
              </a:spcBef>
              <a:buFont typeface="Monotype Sorts"/>
              <a:buNone/>
            </a:pPr>
            <a:r>
              <a:rPr lang="en-US" altLang="zh-CN" sz="2800" b="1" dirty="0">
                <a:solidFill>
                  <a:srgbClr val="B5B5B5"/>
                </a:solidFill>
                <a:latin typeface="楷体" panose="02010609060101010101" pitchFamily="49" charset="-122"/>
                <a:ea typeface="楷体" panose="02010609060101010101" pitchFamily="49" charset="-122"/>
                <a:cs typeface="Times New Roman" panose="02020603050405020304" pitchFamily="18" charset="0"/>
              </a:rPr>
              <a:t>8.7 </a:t>
            </a:r>
            <a:r>
              <a:rPr lang="zh-CN" altLang="en-US" sz="2800" b="1" dirty="0">
                <a:solidFill>
                  <a:srgbClr val="B5B5B5"/>
                </a:solidFill>
                <a:latin typeface="楷体" panose="02010609060101010101" pitchFamily="49" charset="-122"/>
                <a:ea typeface="楷体" panose="02010609060101010101" pitchFamily="49" charset="-122"/>
                <a:cs typeface="Times New Roman" panose="02020603050405020304" pitchFamily="18" charset="0"/>
              </a:rPr>
              <a:t>数字查找</a:t>
            </a:r>
          </a:p>
          <a:p>
            <a:pPr>
              <a:lnSpc>
                <a:spcPts val="4000"/>
              </a:lnSpc>
              <a:spcBef>
                <a:spcPct val="0"/>
              </a:spcBef>
              <a:buFont typeface="Monotype Sorts"/>
              <a:buNone/>
            </a:pPr>
            <a:r>
              <a:rPr lang="en-US" altLang="zh-CN" sz="2800" b="1" dirty="0">
                <a:latin typeface="楷体" panose="02010609060101010101" pitchFamily="49" charset="-122"/>
                <a:ea typeface="楷体" panose="02010609060101010101" pitchFamily="49" charset="-122"/>
                <a:cs typeface="Times New Roman" panose="02020603050405020304" pitchFamily="18" charset="0"/>
              </a:rPr>
              <a:t>8.8 </a:t>
            </a:r>
            <a:r>
              <a:rPr lang="zh-CN" altLang="en-US" sz="2800" b="1" dirty="0">
                <a:latin typeface="楷体" panose="02010609060101010101" pitchFamily="49" charset="-122"/>
                <a:ea typeface="楷体" panose="02010609060101010101" pitchFamily="49" charset="-122"/>
                <a:cs typeface="Times New Roman" panose="02020603050405020304" pitchFamily="18" charset="0"/>
              </a:rPr>
              <a:t>散列</a:t>
            </a:r>
            <a:endParaRPr lang="en-US" altLang="zh-CN" sz="2800" b="1" dirty="0">
              <a:latin typeface="楷体" panose="02010609060101010101" pitchFamily="49" charset="-122"/>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3835399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Text Box 5"/>
          <p:cNvSpPr txBox="1">
            <a:spLocks noChangeArrowheads="1"/>
          </p:cNvSpPr>
          <p:nvPr/>
        </p:nvSpPr>
        <p:spPr bwMode="auto">
          <a:xfrm>
            <a:off x="1732298" y="276793"/>
            <a:ext cx="8172450" cy="584200"/>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5000"/>
              </a:spcBef>
              <a:buClr>
                <a:schemeClr val="hlink"/>
              </a:buClr>
              <a:buSzPct val="70000"/>
              <a:buFont typeface="Wingdings" pitchFamily="2" charset="2"/>
              <a:buNone/>
              <a:defRPr/>
            </a:pPr>
            <a:r>
              <a:rPr lang="zh-CN" altLang="en-US" sz="3200" b="1" dirty="0">
                <a:solidFill>
                  <a:schemeClr val="accent1">
                    <a:lumMod val="75000"/>
                  </a:schemeClr>
                </a:solidFill>
                <a:effectLst>
                  <a:outerShdw blurRad="38100" dist="38100" dir="2700000" algn="tl">
                    <a:srgbClr val="000000"/>
                  </a:outerShdw>
                </a:effectLst>
                <a:latin typeface="Times New Roman" panose="02020603050405020304" pitchFamily="18" charset="0"/>
                <a:ea typeface="楷体" panose="02010609060101010101" pitchFamily="49" charset="-122"/>
              </a:rPr>
              <a:t>查找失败的平均查找长度</a:t>
            </a:r>
          </a:p>
        </p:txBody>
      </p:sp>
      <p:sp>
        <p:nvSpPr>
          <p:cNvPr id="4" name="Text Box 92"/>
          <p:cNvSpPr txBox="1">
            <a:spLocks noChangeArrowheads="1"/>
          </p:cNvSpPr>
          <p:nvPr/>
        </p:nvSpPr>
        <p:spPr bwMode="auto">
          <a:xfrm>
            <a:off x="1981535" y="5747318"/>
            <a:ext cx="7620000" cy="525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spcBef>
                <a:spcPct val="55000"/>
              </a:spcBef>
              <a:buClr>
                <a:schemeClr val="tx2"/>
              </a:buClr>
              <a:buFont typeface="Wingdings" panose="05000000000000000000" pitchFamily="2" charset="2"/>
              <a:buNone/>
            </a:pPr>
            <a:r>
              <a:rPr kumimoji="1" lang="en-US" altLang="zh-CN" b="1" dirty="0">
                <a:solidFill>
                  <a:schemeClr val="accent1">
                    <a:lumMod val="75000"/>
                  </a:schemeClr>
                </a:solidFill>
                <a:ea typeface="楷体" panose="02010609060101010101" pitchFamily="49" charset="-122"/>
              </a:rPr>
              <a:t>ASL</a:t>
            </a:r>
            <a:r>
              <a:rPr kumimoji="1" lang="en-US" altLang="zh-CN" b="1" baseline="-25000" dirty="0">
                <a:solidFill>
                  <a:schemeClr val="accent1">
                    <a:lumMod val="75000"/>
                  </a:schemeClr>
                </a:solidFill>
                <a:ea typeface="楷体" panose="02010609060101010101" pitchFamily="49" charset="-122"/>
              </a:rPr>
              <a:t>UNSUCC</a:t>
            </a:r>
            <a:r>
              <a:rPr kumimoji="1" lang="en-US" altLang="zh-CN" b="1" dirty="0">
                <a:solidFill>
                  <a:schemeClr val="accent1">
                    <a:lumMod val="75000"/>
                  </a:schemeClr>
                </a:solidFill>
                <a:ea typeface="楷体" panose="02010609060101010101" pitchFamily="49" charset="-122"/>
              </a:rPr>
              <a:t> </a:t>
            </a:r>
            <a:r>
              <a:rPr kumimoji="1" lang="en-US" altLang="zh-CN" b="1" dirty="0">
                <a:solidFill>
                  <a:schemeClr val="accent1">
                    <a:lumMod val="75000"/>
                  </a:schemeClr>
                </a:solidFill>
                <a:ea typeface="楷体" panose="02010609060101010101" pitchFamily="49" charset="-122"/>
                <a:sym typeface="Symbol" panose="05050102010706020507" pitchFamily="18" charset="2"/>
              </a:rPr>
              <a:t></a:t>
            </a:r>
            <a:r>
              <a:rPr kumimoji="1" lang="zh-CN" altLang="en-US" b="1" dirty="0">
                <a:solidFill>
                  <a:schemeClr val="accent1">
                    <a:lumMod val="75000"/>
                  </a:schemeClr>
                </a:solidFill>
                <a:ea typeface="楷体" panose="02010609060101010101" pitchFamily="49" charset="-122"/>
              </a:rPr>
              <a:t> </a:t>
            </a:r>
            <a:r>
              <a:rPr kumimoji="1" lang="en-US" altLang="zh-CN" b="1" dirty="0" err="1">
                <a:solidFill>
                  <a:schemeClr val="accent1">
                    <a:lumMod val="75000"/>
                  </a:schemeClr>
                </a:solidFill>
                <a:ea typeface="楷体" panose="02010609060101010101" pitchFamily="49" charset="-122"/>
              </a:rPr>
              <a:t>En</a:t>
            </a:r>
            <a:r>
              <a:rPr kumimoji="1" lang="en-US" altLang="zh-CN" b="1" dirty="0">
                <a:solidFill>
                  <a:schemeClr val="accent1">
                    <a:lumMod val="75000"/>
                  </a:schemeClr>
                </a:solidFill>
                <a:ea typeface="楷体" panose="02010609060101010101" pitchFamily="49" charset="-122"/>
              </a:rPr>
              <a:t>/(n</a:t>
            </a:r>
            <a:r>
              <a:rPr kumimoji="1" lang="en-US" altLang="zh-CN" b="1" dirty="0">
                <a:solidFill>
                  <a:schemeClr val="accent1">
                    <a:lumMod val="75000"/>
                  </a:schemeClr>
                </a:solidFill>
                <a:ea typeface="楷体" panose="02010609060101010101" pitchFamily="49" charset="-122"/>
                <a:sym typeface="Symbol" panose="05050102010706020507" pitchFamily="18" charset="2"/>
              </a:rPr>
              <a:t></a:t>
            </a:r>
            <a:r>
              <a:rPr kumimoji="1" lang="en-US" altLang="zh-CN" b="1" dirty="0">
                <a:solidFill>
                  <a:schemeClr val="accent1">
                    <a:lumMod val="75000"/>
                  </a:schemeClr>
                </a:solidFill>
                <a:ea typeface="楷体" panose="02010609060101010101" pitchFamily="49" charset="-122"/>
              </a:rPr>
              <a:t>1)</a:t>
            </a:r>
            <a:r>
              <a:rPr kumimoji="1" lang="en-US" altLang="zh-CN" b="1" dirty="0">
                <a:solidFill>
                  <a:schemeClr val="accent1">
                    <a:lumMod val="75000"/>
                  </a:schemeClr>
                </a:solidFill>
                <a:ea typeface="楷体" panose="02010609060101010101" pitchFamily="49" charset="-122"/>
                <a:sym typeface="Symbol" panose="05050102010706020507" pitchFamily="18" charset="2"/>
              </a:rPr>
              <a:t></a:t>
            </a:r>
            <a:r>
              <a:rPr kumimoji="1" lang="en-US" altLang="zh-CN" b="1" dirty="0">
                <a:solidFill>
                  <a:schemeClr val="accent1">
                    <a:lumMod val="75000"/>
                  </a:schemeClr>
                </a:solidFill>
                <a:ea typeface="楷体" panose="02010609060101010101" pitchFamily="49" charset="-122"/>
              </a:rPr>
              <a:t>(3</a:t>
            </a:r>
            <a:r>
              <a:rPr kumimoji="1" lang="en-US" altLang="zh-CN" b="1" dirty="0">
                <a:solidFill>
                  <a:schemeClr val="accent1">
                    <a:lumMod val="75000"/>
                  </a:schemeClr>
                </a:solidFill>
                <a:ea typeface="楷体" panose="02010609060101010101" pitchFamily="49" charset="-122"/>
                <a:sym typeface="Symbol" panose="05050102010706020507" pitchFamily="18" charset="2"/>
              </a:rPr>
              <a:t></a:t>
            </a:r>
            <a:r>
              <a:rPr kumimoji="1" lang="en-US" altLang="zh-CN" b="1" dirty="0">
                <a:solidFill>
                  <a:schemeClr val="accent1">
                    <a:lumMod val="75000"/>
                  </a:schemeClr>
                </a:solidFill>
                <a:ea typeface="楷体" panose="02010609060101010101" pitchFamily="49" charset="-122"/>
              </a:rPr>
              <a:t>5</a:t>
            </a:r>
            <a:r>
              <a:rPr kumimoji="1" lang="en-US" altLang="zh-CN" b="1" dirty="0">
                <a:solidFill>
                  <a:schemeClr val="accent1">
                    <a:lumMod val="75000"/>
                  </a:schemeClr>
                </a:solidFill>
                <a:ea typeface="楷体" panose="02010609060101010101" pitchFamily="49" charset="-122"/>
                <a:sym typeface="Symbol" panose="05050102010706020507" pitchFamily="18" charset="2"/>
              </a:rPr>
              <a:t></a:t>
            </a:r>
            <a:r>
              <a:rPr kumimoji="1" lang="en-US" altLang="zh-CN" b="1" dirty="0">
                <a:solidFill>
                  <a:schemeClr val="accent1">
                    <a:lumMod val="75000"/>
                  </a:schemeClr>
                </a:solidFill>
                <a:ea typeface="楷体" panose="02010609060101010101" pitchFamily="49" charset="-122"/>
              </a:rPr>
              <a:t>4</a:t>
            </a:r>
            <a:r>
              <a:rPr kumimoji="1" lang="en-US" altLang="zh-CN" b="1" dirty="0">
                <a:solidFill>
                  <a:schemeClr val="accent1">
                    <a:lumMod val="75000"/>
                  </a:schemeClr>
                </a:solidFill>
                <a:ea typeface="楷体" panose="02010609060101010101" pitchFamily="49" charset="-122"/>
                <a:sym typeface="Symbol" panose="05050102010706020507" pitchFamily="18" charset="2"/>
              </a:rPr>
              <a:t></a:t>
            </a:r>
            <a:r>
              <a:rPr kumimoji="1" lang="en-US" altLang="zh-CN" b="1" dirty="0">
                <a:solidFill>
                  <a:schemeClr val="accent1">
                    <a:lumMod val="75000"/>
                  </a:schemeClr>
                </a:solidFill>
                <a:ea typeface="楷体" panose="02010609060101010101" pitchFamily="49" charset="-122"/>
              </a:rPr>
              <a:t>6)/11 </a:t>
            </a:r>
            <a:r>
              <a:rPr kumimoji="1" lang="en-US" altLang="zh-CN" b="1" dirty="0">
                <a:solidFill>
                  <a:schemeClr val="accent1">
                    <a:lumMod val="75000"/>
                  </a:schemeClr>
                </a:solidFill>
                <a:ea typeface="楷体" panose="02010609060101010101" pitchFamily="49" charset="-122"/>
                <a:sym typeface="Symbol" panose="05050102010706020507" pitchFamily="18" charset="2"/>
              </a:rPr>
              <a:t></a:t>
            </a:r>
            <a:r>
              <a:rPr kumimoji="1" lang="zh-CN" altLang="en-US" dirty="0">
                <a:solidFill>
                  <a:schemeClr val="accent1">
                    <a:lumMod val="75000"/>
                  </a:schemeClr>
                </a:solidFill>
                <a:ea typeface="楷体" panose="02010609060101010101" pitchFamily="49" charset="-122"/>
              </a:rPr>
              <a:t> </a:t>
            </a:r>
            <a:r>
              <a:rPr kumimoji="1" lang="en-US" altLang="zh-CN" b="1" dirty="0">
                <a:solidFill>
                  <a:schemeClr val="accent1">
                    <a:lumMod val="75000"/>
                  </a:schemeClr>
                </a:solidFill>
                <a:ea typeface="楷体" panose="02010609060101010101" pitchFamily="49" charset="-122"/>
              </a:rPr>
              <a:t>39/11</a:t>
            </a:r>
          </a:p>
        </p:txBody>
      </p:sp>
      <p:grpSp>
        <p:nvGrpSpPr>
          <p:cNvPr id="5" name="组合 91"/>
          <p:cNvGrpSpPr>
            <a:grpSpLocks/>
          </p:cNvGrpSpPr>
          <p:nvPr/>
        </p:nvGrpSpPr>
        <p:grpSpPr bwMode="auto">
          <a:xfrm>
            <a:off x="2176798" y="1102293"/>
            <a:ext cx="7450137" cy="4443413"/>
            <a:chOff x="827088" y="1016000"/>
            <a:chExt cx="7450137" cy="4443413"/>
          </a:xfrm>
        </p:grpSpPr>
        <p:sp>
          <p:nvSpPr>
            <p:cNvPr id="6" name="Text Box 54"/>
            <p:cNvSpPr txBox="1">
              <a:spLocks noChangeArrowheads="1"/>
            </p:cNvSpPr>
            <p:nvPr/>
          </p:nvSpPr>
          <p:spPr bwMode="auto">
            <a:xfrm>
              <a:off x="4886325" y="3025775"/>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lumMod val="75000"/>
                    </a:schemeClr>
                  </a:solidFill>
                  <a:ea typeface="楷体" panose="02010609060101010101" pitchFamily="49" charset="-122"/>
                </a:rPr>
                <a:t>60</a:t>
              </a:r>
            </a:p>
          </p:txBody>
        </p:sp>
        <p:sp>
          <p:nvSpPr>
            <p:cNvPr id="7" name="Rectangle 7"/>
            <p:cNvSpPr>
              <a:spLocks noChangeArrowheads="1"/>
            </p:cNvSpPr>
            <p:nvPr/>
          </p:nvSpPr>
          <p:spPr bwMode="auto">
            <a:xfrm>
              <a:off x="4830763" y="4142630"/>
              <a:ext cx="482600" cy="388938"/>
            </a:xfrm>
            <a:prstGeom prst="rect">
              <a:avLst/>
            </a:prstGeom>
            <a:noFill/>
            <a:ln w="25400">
              <a:solidFill>
                <a:schemeClr val="accent6"/>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70C0"/>
                </a:solidFill>
                <a:ea typeface="楷体" panose="02010609060101010101" pitchFamily="49" charset="-122"/>
              </a:endParaRPr>
            </a:p>
          </p:txBody>
        </p:sp>
        <p:sp>
          <p:nvSpPr>
            <p:cNvPr id="8" name="Rectangle 9"/>
            <p:cNvSpPr>
              <a:spLocks noChangeArrowheads="1"/>
            </p:cNvSpPr>
            <p:nvPr/>
          </p:nvSpPr>
          <p:spPr bwMode="auto">
            <a:xfrm>
              <a:off x="6619875" y="4127500"/>
              <a:ext cx="482600" cy="387350"/>
            </a:xfrm>
            <a:prstGeom prst="rect">
              <a:avLst/>
            </a:prstGeom>
            <a:noFill/>
            <a:ln w="25400">
              <a:solidFill>
                <a:schemeClr val="accent6"/>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70C0"/>
                </a:solidFill>
                <a:ea typeface="楷体" panose="02010609060101010101" pitchFamily="49" charset="-122"/>
              </a:endParaRPr>
            </a:p>
          </p:txBody>
        </p:sp>
        <p:sp>
          <p:nvSpPr>
            <p:cNvPr id="9" name="Line 18"/>
            <p:cNvSpPr>
              <a:spLocks noChangeShapeType="1"/>
            </p:cNvSpPr>
            <p:nvPr/>
          </p:nvSpPr>
          <p:spPr bwMode="auto">
            <a:xfrm>
              <a:off x="4825908" y="1639747"/>
              <a:ext cx="1331912" cy="5556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0" name="Line 19"/>
            <p:cNvSpPr>
              <a:spLocks noChangeShapeType="1"/>
            </p:cNvSpPr>
            <p:nvPr/>
          </p:nvSpPr>
          <p:spPr bwMode="auto">
            <a:xfrm flipH="1">
              <a:off x="2709863" y="1647825"/>
              <a:ext cx="1547812" cy="68421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1" name="Line 22"/>
            <p:cNvSpPr>
              <a:spLocks noChangeShapeType="1"/>
            </p:cNvSpPr>
            <p:nvPr/>
          </p:nvSpPr>
          <p:spPr bwMode="auto">
            <a:xfrm flipH="1">
              <a:off x="5492190" y="2641834"/>
              <a:ext cx="574675" cy="47625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2" name="Line 23"/>
            <p:cNvSpPr>
              <a:spLocks noChangeShapeType="1"/>
            </p:cNvSpPr>
            <p:nvPr/>
          </p:nvSpPr>
          <p:spPr bwMode="auto">
            <a:xfrm>
              <a:off x="6539941" y="2622431"/>
              <a:ext cx="622860" cy="5126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3" name="Line 28"/>
            <p:cNvSpPr>
              <a:spLocks noChangeShapeType="1"/>
            </p:cNvSpPr>
            <p:nvPr/>
          </p:nvSpPr>
          <p:spPr bwMode="auto">
            <a:xfrm flipH="1">
              <a:off x="5058802" y="3648878"/>
              <a:ext cx="276785" cy="49232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4" name="Line 29"/>
            <p:cNvSpPr>
              <a:spLocks noChangeShapeType="1"/>
            </p:cNvSpPr>
            <p:nvPr/>
          </p:nvSpPr>
          <p:spPr bwMode="auto">
            <a:xfrm>
              <a:off x="5603875" y="3625008"/>
              <a:ext cx="215900" cy="38763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5" name="Line 30"/>
            <p:cNvSpPr>
              <a:spLocks noChangeShapeType="1"/>
            </p:cNvSpPr>
            <p:nvPr/>
          </p:nvSpPr>
          <p:spPr bwMode="auto">
            <a:xfrm flipH="1">
              <a:off x="6815138" y="3627438"/>
              <a:ext cx="250825" cy="5048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6" name="Line 31"/>
            <p:cNvSpPr>
              <a:spLocks noChangeShapeType="1"/>
            </p:cNvSpPr>
            <p:nvPr/>
          </p:nvSpPr>
          <p:spPr bwMode="auto">
            <a:xfrm>
              <a:off x="7361925" y="3624262"/>
              <a:ext cx="246962" cy="38837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7" name="Text Box 52"/>
            <p:cNvSpPr txBox="1">
              <a:spLocks noChangeArrowheads="1"/>
            </p:cNvSpPr>
            <p:nvPr/>
          </p:nvSpPr>
          <p:spPr bwMode="auto">
            <a:xfrm>
              <a:off x="7894638" y="3735388"/>
              <a:ext cx="360362"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80000"/>
                </a:lnSpc>
                <a:spcBef>
                  <a:spcPct val="0"/>
                </a:spcBef>
              </a:pPr>
              <a:r>
                <a:rPr kumimoji="1" lang="en-US" altLang="zh-CN" sz="2400" b="1">
                  <a:solidFill>
                    <a:schemeClr val="accent1">
                      <a:lumMod val="75000"/>
                    </a:schemeClr>
                  </a:solidFill>
                  <a:ea typeface="楷体" panose="02010609060101010101" pitchFamily="49" charset="-122"/>
                </a:rPr>
                <a:t>96</a:t>
              </a:r>
            </a:p>
          </p:txBody>
        </p:sp>
        <p:sp>
          <p:nvSpPr>
            <p:cNvPr id="18" name="Rectangle 15"/>
            <p:cNvSpPr>
              <a:spLocks noChangeArrowheads="1"/>
            </p:cNvSpPr>
            <p:nvPr/>
          </p:nvSpPr>
          <p:spPr bwMode="auto">
            <a:xfrm>
              <a:off x="5335588" y="5046663"/>
              <a:ext cx="484187" cy="388938"/>
            </a:xfrm>
            <a:prstGeom prst="rect">
              <a:avLst/>
            </a:prstGeom>
            <a:noFill/>
            <a:ln w="25400">
              <a:solidFill>
                <a:schemeClr val="accent6"/>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70C0"/>
                </a:solidFill>
                <a:ea typeface="楷体" panose="02010609060101010101" pitchFamily="49" charset="-122"/>
              </a:endParaRPr>
            </a:p>
          </p:txBody>
        </p:sp>
        <p:sp>
          <p:nvSpPr>
            <p:cNvPr id="19" name="Rectangle 16"/>
            <p:cNvSpPr>
              <a:spLocks noChangeArrowheads="1"/>
            </p:cNvSpPr>
            <p:nvPr/>
          </p:nvSpPr>
          <p:spPr bwMode="auto">
            <a:xfrm>
              <a:off x="6000750" y="5051425"/>
              <a:ext cx="481012" cy="388938"/>
            </a:xfrm>
            <a:prstGeom prst="rect">
              <a:avLst/>
            </a:prstGeom>
            <a:noFill/>
            <a:ln w="25400">
              <a:solidFill>
                <a:schemeClr val="accent6"/>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70C0"/>
                </a:solidFill>
                <a:ea typeface="楷体" panose="02010609060101010101" pitchFamily="49" charset="-122"/>
              </a:endParaRPr>
            </a:p>
          </p:txBody>
        </p:sp>
        <p:sp>
          <p:nvSpPr>
            <p:cNvPr id="20" name="Line 34"/>
            <p:cNvSpPr>
              <a:spLocks noChangeShapeType="1"/>
            </p:cNvSpPr>
            <p:nvPr/>
          </p:nvSpPr>
          <p:spPr bwMode="auto">
            <a:xfrm flipH="1">
              <a:off x="5543550" y="4518025"/>
              <a:ext cx="174625" cy="53181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21" name="Line 35"/>
            <p:cNvSpPr>
              <a:spLocks noChangeShapeType="1"/>
            </p:cNvSpPr>
            <p:nvPr/>
          </p:nvSpPr>
          <p:spPr bwMode="auto">
            <a:xfrm>
              <a:off x="5995988" y="4513263"/>
              <a:ext cx="234950" cy="55562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22" name="Text Box 75"/>
            <p:cNvSpPr txBox="1">
              <a:spLocks noChangeArrowheads="1"/>
            </p:cNvSpPr>
            <p:nvPr/>
          </p:nvSpPr>
          <p:spPr bwMode="auto">
            <a:xfrm>
              <a:off x="5260975" y="4587875"/>
              <a:ext cx="323850"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23" name="Text Box 85"/>
            <p:cNvSpPr txBox="1">
              <a:spLocks noChangeArrowheads="1"/>
            </p:cNvSpPr>
            <p:nvPr/>
          </p:nvSpPr>
          <p:spPr bwMode="auto">
            <a:xfrm>
              <a:off x="5762625" y="4708525"/>
              <a:ext cx="250825"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en-US" altLang="zh-CN" sz="3200" b="1">
                  <a:solidFill>
                    <a:schemeClr val="accent1">
                      <a:lumMod val="75000"/>
                    </a:schemeClr>
                  </a:solidFill>
                  <a:ea typeface="楷体" panose="02010609060101010101" pitchFamily="49" charset="-122"/>
                </a:rPr>
                <a:t>=</a:t>
              </a:r>
            </a:p>
          </p:txBody>
        </p:sp>
        <p:sp>
          <p:nvSpPr>
            <p:cNvPr id="24" name="Text Box 87"/>
            <p:cNvSpPr txBox="1">
              <a:spLocks noChangeArrowheads="1"/>
            </p:cNvSpPr>
            <p:nvPr/>
          </p:nvSpPr>
          <p:spPr bwMode="auto">
            <a:xfrm>
              <a:off x="6164263" y="4514850"/>
              <a:ext cx="323850" cy="238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65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25" name="Rectangle 90"/>
            <p:cNvSpPr>
              <a:spLocks noChangeArrowheads="1"/>
            </p:cNvSpPr>
            <p:nvPr/>
          </p:nvSpPr>
          <p:spPr bwMode="auto">
            <a:xfrm>
              <a:off x="7124700" y="5065713"/>
              <a:ext cx="484187" cy="388938"/>
            </a:xfrm>
            <a:prstGeom prst="rect">
              <a:avLst/>
            </a:prstGeom>
            <a:noFill/>
            <a:ln w="25400">
              <a:solidFill>
                <a:schemeClr val="accent6"/>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70C0"/>
                </a:solidFill>
                <a:ea typeface="楷体" panose="02010609060101010101" pitchFamily="49" charset="-122"/>
              </a:endParaRPr>
            </a:p>
          </p:txBody>
        </p:sp>
        <p:sp>
          <p:nvSpPr>
            <p:cNvPr id="26" name="Rectangle 91"/>
            <p:cNvSpPr>
              <a:spLocks noChangeArrowheads="1"/>
            </p:cNvSpPr>
            <p:nvPr/>
          </p:nvSpPr>
          <p:spPr bwMode="auto">
            <a:xfrm>
              <a:off x="7789863" y="5070475"/>
              <a:ext cx="481012" cy="388938"/>
            </a:xfrm>
            <a:prstGeom prst="rect">
              <a:avLst/>
            </a:prstGeom>
            <a:noFill/>
            <a:ln w="25400">
              <a:solidFill>
                <a:schemeClr val="accent6"/>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70C0"/>
                </a:solidFill>
                <a:ea typeface="楷体" panose="02010609060101010101" pitchFamily="49" charset="-122"/>
              </a:endParaRPr>
            </a:p>
          </p:txBody>
        </p:sp>
        <p:sp>
          <p:nvSpPr>
            <p:cNvPr id="27" name="Line 92"/>
            <p:cNvSpPr>
              <a:spLocks noChangeShapeType="1"/>
            </p:cNvSpPr>
            <p:nvPr/>
          </p:nvSpPr>
          <p:spPr bwMode="auto">
            <a:xfrm flipH="1">
              <a:off x="7343775" y="4534694"/>
              <a:ext cx="180975" cy="5238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28" name="Line 93"/>
            <p:cNvSpPr>
              <a:spLocks noChangeShapeType="1"/>
            </p:cNvSpPr>
            <p:nvPr/>
          </p:nvSpPr>
          <p:spPr bwMode="auto">
            <a:xfrm>
              <a:off x="7764463" y="4508500"/>
              <a:ext cx="263525" cy="57626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29" name="Text Box 94"/>
            <p:cNvSpPr txBox="1">
              <a:spLocks noChangeArrowheads="1"/>
            </p:cNvSpPr>
            <p:nvPr/>
          </p:nvSpPr>
          <p:spPr bwMode="auto">
            <a:xfrm>
              <a:off x="7050088" y="4606925"/>
              <a:ext cx="323850"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30" name="Text Box 95"/>
            <p:cNvSpPr txBox="1">
              <a:spLocks noChangeArrowheads="1"/>
            </p:cNvSpPr>
            <p:nvPr/>
          </p:nvSpPr>
          <p:spPr bwMode="auto">
            <a:xfrm>
              <a:off x="7551738" y="4727575"/>
              <a:ext cx="250825"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en-US" altLang="zh-CN" sz="3200" b="1">
                  <a:solidFill>
                    <a:schemeClr val="accent1">
                      <a:lumMod val="75000"/>
                    </a:schemeClr>
                  </a:solidFill>
                  <a:ea typeface="楷体" panose="02010609060101010101" pitchFamily="49" charset="-122"/>
                </a:rPr>
                <a:t>=</a:t>
              </a:r>
            </a:p>
          </p:txBody>
        </p:sp>
        <p:sp>
          <p:nvSpPr>
            <p:cNvPr id="31" name="Text Box 96"/>
            <p:cNvSpPr txBox="1">
              <a:spLocks noChangeArrowheads="1"/>
            </p:cNvSpPr>
            <p:nvPr/>
          </p:nvSpPr>
          <p:spPr bwMode="auto">
            <a:xfrm>
              <a:off x="7953375" y="4533900"/>
              <a:ext cx="323850" cy="238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65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32" name="Text Box 106"/>
            <p:cNvSpPr txBox="1">
              <a:spLocks noChangeArrowheads="1"/>
            </p:cNvSpPr>
            <p:nvPr/>
          </p:nvSpPr>
          <p:spPr bwMode="auto">
            <a:xfrm>
              <a:off x="7529513" y="355600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33" name="Text Box 116"/>
            <p:cNvSpPr txBox="1">
              <a:spLocks noChangeArrowheads="1"/>
            </p:cNvSpPr>
            <p:nvPr/>
          </p:nvSpPr>
          <p:spPr bwMode="auto">
            <a:xfrm>
              <a:off x="5856288" y="3795713"/>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lumMod val="75000"/>
                    </a:schemeClr>
                  </a:solidFill>
                  <a:ea typeface="楷体" panose="02010609060101010101" pitchFamily="49" charset="-122"/>
                </a:rPr>
                <a:t>68</a:t>
              </a:r>
            </a:p>
          </p:txBody>
        </p:sp>
        <p:sp>
          <p:nvSpPr>
            <p:cNvPr id="34" name="Text Box 119"/>
            <p:cNvSpPr txBox="1">
              <a:spLocks noChangeArrowheads="1"/>
            </p:cNvSpPr>
            <p:nvPr/>
          </p:nvSpPr>
          <p:spPr bwMode="auto">
            <a:xfrm>
              <a:off x="7138988" y="2871788"/>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lumMod val="75000"/>
                    </a:schemeClr>
                  </a:solidFill>
                  <a:ea typeface="楷体" panose="02010609060101010101" pitchFamily="49" charset="-122"/>
                </a:rPr>
                <a:t>82</a:t>
              </a:r>
            </a:p>
          </p:txBody>
        </p:sp>
        <p:sp>
          <p:nvSpPr>
            <p:cNvPr id="35" name="Text Box 115"/>
            <p:cNvSpPr txBox="1">
              <a:spLocks noChangeArrowheads="1"/>
            </p:cNvSpPr>
            <p:nvPr/>
          </p:nvSpPr>
          <p:spPr bwMode="auto">
            <a:xfrm>
              <a:off x="4343400" y="1016000"/>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lumMod val="75000"/>
                    </a:schemeClr>
                  </a:solidFill>
                  <a:ea typeface="楷体" panose="02010609060101010101" pitchFamily="49" charset="-122"/>
                </a:rPr>
                <a:t>54</a:t>
              </a:r>
            </a:p>
          </p:txBody>
        </p:sp>
        <p:sp>
          <p:nvSpPr>
            <p:cNvPr id="36" name="Text Box 123"/>
            <p:cNvSpPr txBox="1">
              <a:spLocks noChangeArrowheads="1"/>
            </p:cNvSpPr>
            <p:nvPr/>
          </p:nvSpPr>
          <p:spPr bwMode="auto">
            <a:xfrm>
              <a:off x="3935413" y="140970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37" name="Text Box 124"/>
            <p:cNvSpPr txBox="1">
              <a:spLocks noChangeArrowheads="1"/>
            </p:cNvSpPr>
            <p:nvPr/>
          </p:nvSpPr>
          <p:spPr bwMode="auto">
            <a:xfrm>
              <a:off x="4427538" y="187325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38" name="Text Box 125"/>
            <p:cNvSpPr txBox="1">
              <a:spLocks noChangeArrowheads="1"/>
            </p:cNvSpPr>
            <p:nvPr/>
          </p:nvSpPr>
          <p:spPr bwMode="auto">
            <a:xfrm>
              <a:off x="4883150" y="137636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39" name="Text Box 107"/>
            <p:cNvSpPr txBox="1">
              <a:spLocks noChangeArrowheads="1"/>
            </p:cNvSpPr>
            <p:nvPr/>
          </p:nvSpPr>
          <p:spPr bwMode="auto">
            <a:xfrm>
              <a:off x="6191250" y="279876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40" name="Text Box 118"/>
            <p:cNvSpPr txBox="1">
              <a:spLocks noChangeArrowheads="1"/>
            </p:cNvSpPr>
            <p:nvPr/>
          </p:nvSpPr>
          <p:spPr bwMode="auto">
            <a:xfrm>
              <a:off x="6094412" y="1873250"/>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lumMod val="75000"/>
                    </a:schemeClr>
                  </a:solidFill>
                  <a:ea typeface="楷体" panose="02010609060101010101" pitchFamily="49" charset="-122"/>
                </a:rPr>
                <a:t>75</a:t>
              </a:r>
            </a:p>
          </p:txBody>
        </p:sp>
        <p:sp>
          <p:nvSpPr>
            <p:cNvPr id="41" name="Text Box 126"/>
            <p:cNvSpPr txBox="1">
              <a:spLocks noChangeArrowheads="1"/>
            </p:cNvSpPr>
            <p:nvPr/>
          </p:nvSpPr>
          <p:spPr bwMode="auto">
            <a:xfrm>
              <a:off x="5638800" y="2511425"/>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42" name="Text Box 127"/>
            <p:cNvSpPr txBox="1">
              <a:spLocks noChangeArrowheads="1"/>
            </p:cNvSpPr>
            <p:nvPr/>
          </p:nvSpPr>
          <p:spPr bwMode="auto">
            <a:xfrm>
              <a:off x="6684962" y="247491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43" name="Line 27"/>
            <p:cNvSpPr>
              <a:spLocks noChangeShapeType="1"/>
            </p:cNvSpPr>
            <p:nvPr/>
          </p:nvSpPr>
          <p:spPr bwMode="auto">
            <a:xfrm>
              <a:off x="3616700" y="3631226"/>
              <a:ext cx="293313" cy="37156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44" name="Rectangle 8"/>
            <p:cNvSpPr>
              <a:spLocks noChangeArrowheads="1"/>
            </p:cNvSpPr>
            <p:nvPr/>
          </p:nvSpPr>
          <p:spPr bwMode="auto">
            <a:xfrm>
              <a:off x="2724150" y="4141788"/>
              <a:ext cx="481012" cy="388938"/>
            </a:xfrm>
            <a:prstGeom prst="rect">
              <a:avLst/>
            </a:prstGeom>
            <a:noFill/>
            <a:ln w="25400">
              <a:solidFill>
                <a:schemeClr val="accent6"/>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70C0"/>
                </a:solidFill>
                <a:ea typeface="楷体" panose="02010609060101010101" pitchFamily="49" charset="-122"/>
              </a:endParaRPr>
            </a:p>
          </p:txBody>
        </p:sp>
        <p:sp>
          <p:nvSpPr>
            <p:cNvPr id="45" name="Rectangle 11"/>
            <p:cNvSpPr>
              <a:spLocks noChangeArrowheads="1"/>
            </p:cNvSpPr>
            <p:nvPr/>
          </p:nvSpPr>
          <p:spPr bwMode="auto">
            <a:xfrm>
              <a:off x="1765300" y="4141788"/>
              <a:ext cx="479425" cy="387350"/>
            </a:xfrm>
            <a:prstGeom prst="rect">
              <a:avLst/>
            </a:prstGeom>
            <a:noFill/>
            <a:ln w="25400">
              <a:solidFill>
                <a:schemeClr val="accent6"/>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70C0"/>
                </a:solidFill>
                <a:ea typeface="楷体" panose="02010609060101010101" pitchFamily="49" charset="-122"/>
              </a:endParaRPr>
            </a:p>
          </p:txBody>
        </p:sp>
        <p:sp>
          <p:nvSpPr>
            <p:cNvPr id="46" name="Rectangle 12"/>
            <p:cNvSpPr>
              <a:spLocks noChangeArrowheads="1"/>
            </p:cNvSpPr>
            <p:nvPr/>
          </p:nvSpPr>
          <p:spPr bwMode="auto">
            <a:xfrm>
              <a:off x="827088" y="4141788"/>
              <a:ext cx="481012" cy="388938"/>
            </a:xfrm>
            <a:prstGeom prst="rect">
              <a:avLst/>
            </a:prstGeom>
            <a:noFill/>
            <a:ln w="25400">
              <a:solidFill>
                <a:schemeClr val="accent6"/>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70C0"/>
                </a:solidFill>
                <a:ea typeface="楷体" panose="02010609060101010101" pitchFamily="49" charset="-122"/>
              </a:endParaRPr>
            </a:p>
          </p:txBody>
        </p:sp>
        <p:sp>
          <p:nvSpPr>
            <p:cNvPr id="47" name="Line 20"/>
            <p:cNvSpPr>
              <a:spLocks noChangeShapeType="1"/>
            </p:cNvSpPr>
            <p:nvPr/>
          </p:nvSpPr>
          <p:spPr bwMode="auto">
            <a:xfrm flipH="1">
              <a:off x="1582737" y="2659594"/>
              <a:ext cx="655169" cy="47548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48" name="Line 21"/>
            <p:cNvSpPr>
              <a:spLocks noChangeShapeType="1"/>
            </p:cNvSpPr>
            <p:nvPr/>
          </p:nvSpPr>
          <p:spPr bwMode="auto">
            <a:xfrm>
              <a:off x="2642161" y="2660833"/>
              <a:ext cx="712788" cy="483211"/>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49" name="Line 24"/>
            <p:cNvSpPr>
              <a:spLocks noChangeShapeType="1"/>
            </p:cNvSpPr>
            <p:nvPr/>
          </p:nvSpPr>
          <p:spPr bwMode="auto">
            <a:xfrm flipH="1">
              <a:off x="1050925" y="3634344"/>
              <a:ext cx="360362" cy="50616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50" name="Line 25"/>
            <p:cNvSpPr>
              <a:spLocks noChangeShapeType="1"/>
            </p:cNvSpPr>
            <p:nvPr/>
          </p:nvSpPr>
          <p:spPr bwMode="auto">
            <a:xfrm>
              <a:off x="1716088" y="3650952"/>
              <a:ext cx="307975" cy="49034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51" name="Line 26"/>
            <p:cNvSpPr>
              <a:spLocks noChangeShapeType="1"/>
            </p:cNvSpPr>
            <p:nvPr/>
          </p:nvSpPr>
          <p:spPr bwMode="auto">
            <a:xfrm flipH="1">
              <a:off x="2940050" y="3651972"/>
              <a:ext cx="366712" cy="49068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52" name="Oval 41"/>
            <p:cNvSpPr>
              <a:spLocks noChangeArrowheads="1"/>
            </p:cNvSpPr>
            <p:nvPr/>
          </p:nvSpPr>
          <p:spPr bwMode="auto">
            <a:xfrm>
              <a:off x="1247775" y="3124200"/>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dirty="0">
                  <a:solidFill>
                    <a:schemeClr val="accent1">
                      <a:lumMod val="75000"/>
                    </a:schemeClr>
                  </a:solidFill>
                  <a:ea typeface="楷体" panose="02010609060101010101" pitchFamily="49" charset="-122"/>
                </a:rPr>
                <a:t>1</a:t>
              </a:r>
              <a:endParaRPr kumimoji="1" lang="zh-CN" altLang="en-US" b="1" dirty="0">
                <a:solidFill>
                  <a:schemeClr val="accent1">
                    <a:lumMod val="75000"/>
                  </a:schemeClr>
                </a:solidFill>
                <a:ea typeface="楷体" panose="02010609060101010101" pitchFamily="49" charset="-122"/>
              </a:endParaRPr>
            </a:p>
          </p:txBody>
        </p:sp>
        <p:sp>
          <p:nvSpPr>
            <p:cNvPr id="53" name="Rectangle 99"/>
            <p:cNvSpPr>
              <a:spLocks noChangeArrowheads="1"/>
            </p:cNvSpPr>
            <p:nvPr/>
          </p:nvSpPr>
          <p:spPr bwMode="auto">
            <a:xfrm>
              <a:off x="3403600" y="5062538"/>
              <a:ext cx="484187" cy="388938"/>
            </a:xfrm>
            <a:prstGeom prst="rect">
              <a:avLst/>
            </a:prstGeom>
            <a:noFill/>
            <a:ln w="25400">
              <a:solidFill>
                <a:schemeClr val="accent6"/>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70C0"/>
                </a:solidFill>
                <a:ea typeface="楷体" panose="02010609060101010101" pitchFamily="49" charset="-122"/>
              </a:endParaRPr>
            </a:p>
          </p:txBody>
        </p:sp>
        <p:sp>
          <p:nvSpPr>
            <p:cNvPr id="54" name="Rectangle 100"/>
            <p:cNvSpPr>
              <a:spLocks noChangeArrowheads="1"/>
            </p:cNvSpPr>
            <p:nvPr/>
          </p:nvSpPr>
          <p:spPr bwMode="auto">
            <a:xfrm>
              <a:off x="4068763" y="5067301"/>
              <a:ext cx="481012" cy="388938"/>
            </a:xfrm>
            <a:prstGeom prst="rect">
              <a:avLst/>
            </a:prstGeom>
            <a:noFill/>
            <a:ln w="25400">
              <a:solidFill>
                <a:schemeClr val="accent6"/>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0070C0"/>
                </a:solidFill>
                <a:ea typeface="楷体" panose="02010609060101010101" pitchFamily="49" charset="-122"/>
              </a:endParaRPr>
            </a:p>
          </p:txBody>
        </p:sp>
        <p:sp>
          <p:nvSpPr>
            <p:cNvPr id="55" name="Line 101"/>
            <p:cNvSpPr>
              <a:spLocks noChangeShapeType="1"/>
            </p:cNvSpPr>
            <p:nvPr/>
          </p:nvSpPr>
          <p:spPr bwMode="auto">
            <a:xfrm flipH="1">
              <a:off x="3643873" y="4508499"/>
              <a:ext cx="177800" cy="57626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56" name="Line 102"/>
            <p:cNvSpPr>
              <a:spLocks noChangeShapeType="1"/>
            </p:cNvSpPr>
            <p:nvPr/>
          </p:nvSpPr>
          <p:spPr bwMode="auto">
            <a:xfrm>
              <a:off x="4064000" y="4527467"/>
              <a:ext cx="242888" cy="52222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57" name="Text Box 103"/>
            <p:cNvSpPr txBox="1">
              <a:spLocks noChangeArrowheads="1"/>
            </p:cNvSpPr>
            <p:nvPr/>
          </p:nvSpPr>
          <p:spPr bwMode="auto">
            <a:xfrm>
              <a:off x="3328988" y="4603751"/>
              <a:ext cx="323850"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58" name="Text Box 104"/>
            <p:cNvSpPr txBox="1">
              <a:spLocks noChangeArrowheads="1"/>
            </p:cNvSpPr>
            <p:nvPr/>
          </p:nvSpPr>
          <p:spPr bwMode="auto">
            <a:xfrm>
              <a:off x="3857533" y="4724401"/>
              <a:ext cx="250825" cy="295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en-US" altLang="zh-CN" sz="3200" b="1">
                  <a:solidFill>
                    <a:schemeClr val="accent1">
                      <a:lumMod val="75000"/>
                    </a:schemeClr>
                  </a:solidFill>
                  <a:ea typeface="楷体" panose="02010609060101010101" pitchFamily="49" charset="-122"/>
                </a:rPr>
                <a:t>=</a:t>
              </a:r>
            </a:p>
          </p:txBody>
        </p:sp>
        <p:sp>
          <p:nvSpPr>
            <p:cNvPr id="59" name="Text Box 105"/>
            <p:cNvSpPr txBox="1">
              <a:spLocks noChangeArrowheads="1"/>
            </p:cNvSpPr>
            <p:nvPr/>
          </p:nvSpPr>
          <p:spPr bwMode="auto">
            <a:xfrm>
              <a:off x="4232275" y="4530726"/>
              <a:ext cx="323850" cy="238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65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60" name="Text Box 108"/>
            <p:cNvSpPr txBox="1">
              <a:spLocks noChangeArrowheads="1"/>
            </p:cNvSpPr>
            <p:nvPr/>
          </p:nvSpPr>
          <p:spPr bwMode="auto">
            <a:xfrm>
              <a:off x="962025" y="358140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61" name="Text Box 109"/>
            <p:cNvSpPr txBox="1">
              <a:spLocks noChangeArrowheads="1"/>
            </p:cNvSpPr>
            <p:nvPr/>
          </p:nvSpPr>
          <p:spPr bwMode="auto">
            <a:xfrm>
              <a:off x="1914340" y="3564965"/>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62" name="Text Box 110"/>
            <p:cNvSpPr txBox="1">
              <a:spLocks noChangeArrowheads="1"/>
            </p:cNvSpPr>
            <p:nvPr/>
          </p:nvSpPr>
          <p:spPr bwMode="auto">
            <a:xfrm>
              <a:off x="1474788" y="373538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63" name="Text Box 111"/>
            <p:cNvSpPr txBox="1">
              <a:spLocks noChangeArrowheads="1"/>
            </p:cNvSpPr>
            <p:nvPr/>
          </p:nvSpPr>
          <p:spPr bwMode="auto">
            <a:xfrm>
              <a:off x="923925" y="3016250"/>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lumMod val="75000"/>
                    </a:schemeClr>
                  </a:solidFill>
                  <a:ea typeface="楷体" panose="02010609060101010101" pitchFamily="49" charset="-122"/>
                </a:rPr>
                <a:t>12</a:t>
              </a:r>
            </a:p>
          </p:txBody>
        </p:sp>
        <p:sp>
          <p:nvSpPr>
            <p:cNvPr id="64" name="Text Box 112"/>
            <p:cNvSpPr txBox="1">
              <a:spLocks noChangeArrowheads="1"/>
            </p:cNvSpPr>
            <p:nvPr/>
          </p:nvSpPr>
          <p:spPr bwMode="auto">
            <a:xfrm>
              <a:off x="1860550" y="2079625"/>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lumMod val="75000"/>
                    </a:schemeClr>
                  </a:solidFill>
                  <a:ea typeface="楷体" panose="02010609060101010101" pitchFamily="49" charset="-122"/>
                </a:rPr>
                <a:t>23</a:t>
              </a:r>
            </a:p>
          </p:txBody>
        </p:sp>
        <p:sp>
          <p:nvSpPr>
            <p:cNvPr id="65" name="Text Box 113"/>
            <p:cNvSpPr txBox="1">
              <a:spLocks noChangeArrowheads="1"/>
            </p:cNvSpPr>
            <p:nvPr/>
          </p:nvSpPr>
          <p:spPr bwMode="auto">
            <a:xfrm>
              <a:off x="3551238" y="2906713"/>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lumMod val="75000"/>
                    </a:schemeClr>
                  </a:solidFill>
                  <a:ea typeface="楷体" panose="02010609060101010101" pitchFamily="49" charset="-122"/>
                </a:rPr>
                <a:t>26</a:t>
              </a:r>
            </a:p>
          </p:txBody>
        </p:sp>
        <p:sp>
          <p:nvSpPr>
            <p:cNvPr id="66" name="Text Box 114"/>
            <p:cNvSpPr txBox="1">
              <a:spLocks noChangeArrowheads="1"/>
            </p:cNvSpPr>
            <p:nvPr/>
          </p:nvSpPr>
          <p:spPr bwMode="auto">
            <a:xfrm>
              <a:off x="3948113" y="3735388"/>
              <a:ext cx="358775" cy="25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0000"/>
                </a:lnSpc>
                <a:spcBef>
                  <a:spcPct val="0"/>
                </a:spcBef>
              </a:pPr>
              <a:r>
                <a:rPr kumimoji="1" lang="en-US" altLang="zh-CN" sz="2400" b="1">
                  <a:solidFill>
                    <a:schemeClr val="accent1">
                      <a:lumMod val="75000"/>
                    </a:schemeClr>
                  </a:solidFill>
                  <a:ea typeface="楷体" panose="02010609060101010101" pitchFamily="49" charset="-122"/>
                </a:rPr>
                <a:t>37</a:t>
              </a:r>
            </a:p>
          </p:txBody>
        </p:sp>
        <p:sp>
          <p:nvSpPr>
            <p:cNvPr id="67" name="Text Box 120"/>
            <p:cNvSpPr txBox="1">
              <a:spLocks noChangeArrowheads="1"/>
            </p:cNvSpPr>
            <p:nvPr/>
          </p:nvSpPr>
          <p:spPr bwMode="auto">
            <a:xfrm>
              <a:off x="1787525" y="2547938"/>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68" name="Text Box 121"/>
            <p:cNvSpPr txBox="1">
              <a:spLocks noChangeArrowheads="1"/>
            </p:cNvSpPr>
            <p:nvPr/>
          </p:nvSpPr>
          <p:spPr bwMode="auto">
            <a:xfrm>
              <a:off x="2327275" y="279876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69" name="Text Box 122"/>
            <p:cNvSpPr txBox="1">
              <a:spLocks noChangeArrowheads="1"/>
            </p:cNvSpPr>
            <p:nvPr/>
          </p:nvSpPr>
          <p:spPr bwMode="auto">
            <a:xfrm>
              <a:off x="2903538" y="254793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70" name="Text Box 128"/>
            <p:cNvSpPr txBox="1">
              <a:spLocks noChangeArrowheads="1"/>
            </p:cNvSpPr>
            <p:nvPr/>
          </p:nvSpPr>
          <p:spPr bwMode="auto">
            <a:xfrm>
              <a:off x="3363913" y="373538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71" name="Text Box 129"/>
            <p:cNvSpPr txBox="1">
              <a:spLocks noChangeArrowheads="1"/>
            </p:cNvSpPr>
            <p:nvPr/>
          </p:nvSpPr>
          <p:spPr bwMode="auto">
            <a:xfrm>
              <a:off x="2903538" y="355600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72" name="Text Box 130"/>
            <p:cNvSpPr txBox="1">
              <a:spLocks noChangeArrowheads="1"/>
            </p:cNvSpPr>
            <p:nvPr/>
          </p:nvSpPr>
          <p:spPr bwMode="auto">
            <a:xfrm>
              <a:off x="3752850" y="3519488"/>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73" name="Text Box 131"/>
            <p:cNvSpPr txBox="1">
              <a:spLocks noChangeArrowheads="1"/>
            </p:cNvSpPr>
            <p:nvPr/>
          </p:nvSpPr>
          <p:spPr bwMode="auto">
            <a:xfrm>
              <a:off x="4884738" y="354330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74" name="Text Box 132"/>
            <p:cNvSpPr txBox="1">
              <a:spLocks noChangeArrowheads="1"/>
            </p:cNvSpPr>
            <p:nvPr/>
          </p:nvSpPr>
          <p:spPr bwMode="auto">
            <a:xfrm>
              <a:off x="5795963" y="354330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75" name="Text Box 133"/>
            <p:cNvSpPr txBox="1">
              <a:spLocks noChangeArrowheads="1"/>
            </p:cNvSpPr>
            <p:nvPr/>
          </p:nvSpPr>
          <p:spPr bwMode="auto">
            <a:xfrm>
              <a:off x="5388910" y="3687763"/>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76" name="Text Box 134"/>
            <p:cNvSpPr txBox="1">
              <a:spLocks noChangeArrowheads="1"/>
            </p:cNvSpPr>
            <p:nvPr/>
          </p:nvSpPr>
          <p:spPr bwMode="auto">
            <a:xfrm>
              <a:off x="6710363" y="3581400"/>
              <a:ext cx="250825"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77" name="Text Box 135"/>
            <p:cNvSpPr txBox="1">
              <a:spLocks noChangeArrowheads="1"/>
            </p:cNvSpPr>
            <p:nvPr/>
          </p:nvSpPr>
          <p:spPr bwMode="auto">
            <a:xfrm>
              <a:off x="7126940" y="3681880"/>
              <a:ext cx="215900" cy="22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solidFill>
                    <a:schemeClr val="hlink"/>
                  </a:solidFill>
                  <a:miter lim="800000"/>
                  <a:headEnd type="none" w="sm" len="sm"/>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60000"/>
                </a:lnSpc>
                <a:spcBef>
                  <a:spcPct val="0"/>
                </a:spcBef>
              </a:pPr>
              <a:r>
                <a:rPr kumimoji="1" lang="zh-CN" altLang="en-US" sz="2400" b="1">
                  <a:solidFill>
                    <a:schemeClr val="accent1">
                      <a:lumMod val="75000"/>
                    </a:schemeClr>
                  </a:solidFill>
                  <a:ea typeface="楷体" panose="02010609060101010101" pitchFamily="49" charset="-122"/>
                  <a:sym typeface="Symbol" panose="05050102010706020507" pitchFamily="18" charset="2"/>
                </a:rPr>
                <a:t></a:t>
              </a:r>
            </a:p>
          </p:txBody>
        </p:sp>
        <p:sp>
          <p:nvSpPr>
            <p:cNvPr id="78" name="Oval 41"/>
            <p:cNvSpPr>
              <a:spLocks noChangeArrowheads="1"/>
            </p:cNvSpPr>
            <p:nvPr/>
          </p:nvSpPr>
          <p:spPr bwMode="auto">
            <a:xfrm>
              <a:off x="2114550" y="2187575"/>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lumMod val="75000"/>
                    </a:schemeClr>
                  </a:solidFill>
                  <a:ea typeface="楷体" panose="02010609060101010101" pitchFamily="49" charset="-122"/>
                </a:rPr>
                <a:t>2</a:t>
              </a:r>
              <a:endParaRPr kumimoji="1" lang="zh-CN" altLang="en-US" b="1">
                <a:solidFill>
                  <a:schemeClr val="accent1">
                    <a:lumMod val="75000"/>
                  </a:schemeClr>
                </a:solidFill>
                <a:ea typeface="楷体" panose="02010609060101010101" pitchFamily="49" charset="-122"/>
              </a:endParaRPr>
            </a:p>
          </p:txBody>
        </p:sp>
        <p:sp>
          <p:nvSpPr>
            <p:cNvPr id="79" name="Oval 41"/>
            <p:cNvSpPr>
              <a:spLocks noChangeArrowheads="1"/>
            </p:cNvSpPr>
            <p:nvPr/>
          </p:nvSpPr>
          <p:spPr bwMode="auto">
            <a:xfrm>
              <a:off x="5971054" y="2183840"/>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lumMod val="75000"/>
                    </a:schemeClr>
                  </a:solidFill>
                  <a:ea typeface="楷体" panose="02010609060101010101" pitchFamily="49" charset="-122"/>
                </a:rPr>
                <a:t>8</a:t>
              </a:r>
              <a:endParaRPr kumimoji="1" lang="zh-CN" altLang="en-US" b="1">
                <a:solidFill>
                  <a:schemeClr val="accent1">
                    <a:lumMod val="75000"/>
                  </a:schemeClr>
                </a:solidFill>
                <a:ea typeface="楷体" panose="02010609060101010101" pitchFamily="49" charset="-122"/>
              </a:endParaRPr>
            </a:p>
          </p:txBody>
        </p:sp>
        <p:sp>
          <p:nvSpPr>
            <p:cNvPr id="80" name="Oval 41"/>
            <p:cNvSpPr>
              <a:spLocks noChangeArrowheads="1"/>
            </p:cNvSpPr>
            <p:nvPr/>
          </p:nvSpPr>
          <p:spPr bwMode="auto">
            <a:xfrm>
              <a:off x="4202112" y="1271588"/>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lumMod val="75000"/>
                    </a:schemeClr>
                  </a:solidFill>
                  <a:ea typeface="楷体" panose="02010609060101010101" pitchFamily="49" charset="-122"/>
                </a:rPr>
                <a:t>5</a:t>
              </a:r>
              <a:endParaRPr kumimoji="1" lang="zh-CN" altLang="en-US" b="1">
                <a:solidFill>
                  <a:schemeClr val="accent1">
                    <a:lumMod val="75000"/>
                  </a:schemeClr>
                </a:solidFill>
                <a:ea typeface="楷体" panose="02010609060101010101" pitchFamily="49" charset="-122"/>
              </a:endParaRPr>
            </a:p>
          </p:txBody>
        </p:sp>
        <p:sp>
          <p:nvSpPr>
            <p:cNvPr id="81" name="Oval 41"/>
            <p:cNvSpPr>
              <a:spLocks noChangeArrowheads="1"/>
            </p:cNvSpPr>
            <p:nvPr/>
          </p:nvSpPr>
          <p:spPr bwMode="auto">
            <a:xfrm>
              <a:off x="3136715" y="3133165"/>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lumMod val="75000"/>
                    </a:schemeClr>
                  </a:solidFill>
                  <a:ea typeface="楷体" panose="02010609060101010101" pitchFamily="49" charset="-122"/>
                </a:rPr>
                <a:t>3</a:t>
              </a:r>
              <a:endParaRPr kumimoji="1" lang="zh-CN" altLang="en-US" b="1">
                <a:solidFill>
                  <a:schemeClr val="accent1">
                    <a:lumMod val="75000"/>
                  </a:schemeClr>
                </a:solidFill>
                <a:ea typeface="楷体" panose="02010609060101010101" pitchFamily="49" charset="-122"/>
              </a:endParaRPr>
            </a:p>
          </p:txBody>
        </p:sp>
        <p:sp>
          <p:nvSpPr>
            <p:cNvPr id="82" name="Oval 41"/>
            <p:cNvSpPr>
              <a:spLocks noChangeArrowheads="1"/>
            </p:cNvSpPr>
            <p:nvPr/>
          </p:nvSpPr>
          <p:spPr bwMode="auto">
            <a:xfrm>
              <a:off x="5130240" y="3118085"/>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lumMod val="75000"/>
                    </a:schemeClr>
                  </a:solidFill>
                  <a:ea typeface="楷体" panose="02010609060101010101" pitchFamily="49" charset="-122"/>
                </a:rPr>
                <a:t>6</a:t>
              </a:r>
              <a:endParaRPr kumimoji="1" lang="zh-CN" altLang="en-US" b="1">
                <a:solidFill>
                  <a:schemeClr val="accent1">
                    <a:lumMod val="75000"/>
                  </a:schemeClr>
                </a:solidFill>
                <a:ea typeface="楷体" panose="02010609060101010101" pitchFamily="49" charset="-122"/>
              </a:endParaRPr>
            </a:p>
          </p:txBody>
        </p:sp>
        <p:sp>
          <p:nvSpPr>
            <p:cNvPr id="83" name="Oval 41"/>
            <p:cNvSpPr>
              <a:spLocks noChangeArrowheads="1"/>
            </p:cNvSpPr>
            <p:nvPr/>
          </p:nvSpPr>
          <p:spPr bwMode="auto">
            <a:xfrm>
              <a:off x="6882653" y="3132231"/>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lumMod val="75000"/>
                    </a:schemeClr>
                  </a:solidFill>
                  <a:ea typeface="楷体" panose="02010609060101010101" pitchFamily="49" charset="-122"/>
                </a:rPr>
                <a:t>9</a:t>
              </a:r>
              <a:endParaRPr kumimoji="1" lang="zh-CN" altLang="en-US" b="1">
                <a:solidFill>
                  <a:schemeClr val="accent1">
                    <a:lumMod val="75000"/>
                  </a:schemeClr>
                </a:solidFill>
                <a:ea typeface="楷体" panose="02010609060101010101" pitchFamily="49" charset="-122"/>
              </a:endParaRPr>
            </a:p>
          </p:txBody>
        </p:sp>
        <p:sp>
          <p:nvSpPr>
            <p:cNvPr id="84" name="Oval 41"/>
            <p:cNvSpPr>
              <a:spLocks noChangeArrowheads="1"/>
            </p:cNvSpPr>
            <p:nvPr/>
          </p:nvSpPr>
          <p:spPr bwMode="auto">
            <a:xfrm>
              <a:off x="3616325" y="4002553"/>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lumMod val="75000"/>
                    </a:schemeClr>
                  </a:solidFill>
                  <a:ea typeface="楷体" panose="02010609060101010101" pitchFamily="49" charset="-122"/>
                </a:rPr>
                <a:t>4</a:t>
              </a:r>
              <a:endParaRPr kumimoji="1" lang="zh-CN" altLang="en-US" b="1">
                <a:solidFill>
                  <a:schemeClr val="accent1">
                    <a:lumMod val="75000"/>
                  </a:schemeClr>
                </a:solidFill>
                <a:ea typeface="楷体" panose="02010609060101010101" pitchFamily="49" charset="-122"/>
              </a:endParaRPr>
            </a:p>
          </p:txBody>
        </p:sp>
        <p:sp>
          <p:nvSpPr>
            <p:cNvPr id="85" name="Oval 41"/>
            <p:cNvSpPr>
              <a:spLocks noChangeArrowheads="1"/>
            </p:cNvSpPr>
            <p:nvPr/>
          </p:nvSpPr>
          <p:spPr bwMode="auto">
            <a:xfrm>
              <a:off x="5526835" y="4012267"/>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lumMod val="75000"/>
                    </a:schemeClr>
                  </a:solidFill>
                  <a:ea typeface="楷体" panose="02010609060101010101" pitchFamily="49" charset="-122"/>
                </a:rPr>
                <a:t>7</a:t>
              </a:r>
              <a:endParaRPr kumimoji="1" lang="zh-CN" altLang="en-US" b="1">
                <a:solidFill>
                  <a:schemeClr val="accent1">
                    <a:lumMod val="75000"/>
                  </a:schemeClr>
                </a:solidFill>
                <a:ea typeface="楷体" panose="02010609060101010101" pitchFamily="49" charset="-122"/>
              </a:endParaRPr>
            </a:p>
          </p:txBody>
        </p:sp>
        <p:sp>
          <p:nvSpPr>
            <p:cNvPr id="86" name="Oval 41"/>
            <p:cNvSpPr>
              <a:spLocks noChangeArrowheads="1"/>
            </p:cNvSpPr>
            <p:nvPr/>
          </p:nvSpPr>
          <p:spPr bwMode="auto">
            <a:xfrm>
              <a:off x="7312025" y="4002790"/>
              <a:ext cx="641350" cy="519113"/>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18000" tIns="36000" rIns="1800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800"/>
                </a:lnSpc>
                <a:spcBef>
                  <a:spcPct val="0"/>
                </a:spcBef>
              </a:pPr>
              <a:r>
                <a:rPr kumimoji="1" lang="en-US" altLang="zh-CN" b="1">
                  <a:solidFill>
                    <a:schemeClr val="accent1">
                      <a:lumMod val="75000"/>
                    </a:schemeClr>
                  </a:solidFill>
                  <a:ea typeface="楷体" panose="02010609060101010101" pitchFamily="49" charset="-122"/>
                </a:rPr>
                <a:t>10</a:t>
              </a:r>
              <a:endParaRPr kumimoji="1" lang="zh-CN" altLang="en-US" b="1">
                <a:solidFill>
                  <a:schemeClr val="accent1">
                    <a:lumMod val="75000"/>
                  </a:schemeClr>
                </a:solidFill>
                <a:ea typeface="楷体" panose="02010609060101010101" pitchFamily="49" charset="-122"/>
              </a:endParaRPr>
            </a:p>
          </p:txBody>
        </p:sp>
      </p:grpSp>
    </p:spTree>
    <p:extLst>
      <p:ext uri="{BB962C8B-B14F-4D97-AF65-F5344CB8AC3E}">
        <p14:creationId xmlns:p14="http://schemas.microsoft.com/office/powerpoint/2010/main" val="3033246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5" name="Rectangle 3"/>
          <p:cNvSpPr txBox="1">
            <a:spLocks noChangeArrowheads="1"/>
          </p:cNvSpPr>
          <p:nvPr/>
        </p:nvSpPr>
        <p:spPr>
          <a:xfrm>
            <a:off x="1097899" y="1056869"/>
            <a:ext cx="9998655" cy="54641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ts val="3600"/>
              </a:lnSpc>
              <a:spcBef>
                <a:spcPct val="0"/>
              </a:spcBef>
              <a:buFont typeface="Wingdings" panose="05000000000000000000" pitchFamily="2" charset="2"/>
              <a:buNone/>
              <a:defRPr/>
            </a:pPr>
            <a:r>
              <a:rPr lang="zh-CN" altLang="en-US" sz="2900" b="1" dirty="0">
                <a:solidFill>
                  <a:srgbClr val="FF0000"/>
                </a:solidFill>
                <a:latin typeface="Times New Roman" panose="02020603050405020304" pitchFamily="18" charset="0"/>
                <a:ea typeface="楷体" panose="02010609060101010101" pitchFamily="49" charset="-122"/>
              </a:rPr>
              <a:t>引理</a:t>
            </a:r>
            <a:r>
              <a:rPr lang="en-GB" altLang="zh-CN" sz="2900" b="1" dirty="0">
                <a:solidFill>
                  <a:srgbClr val="FF0000"/>
                </a:solidFill>
                <a:latin typeface="Times New Roman" panose="02020603050405020304" pitchFamily="18" charset="0"/>
                <a:ea typeface="楷体" panose="02010609060101010101" pitchFamily="49" charset="-122"/>
              </a:rPr>
              <a:t>8</a:t>
            </a:r>
            <a:r>
              <a:rPr lang="zh-CN" altLang="en-US" sz="2900" b="1" dirty="0">
                <a:solidFill>
                  <a:srgbClr val="FF0000"/>
                </a:solidFill>
                <a:latin typeface="Times New Roman" panose="02020603050405020304" pitchFamily="18" charset="0"/>
                <a:ea typeface="楷体" panose="02010609060101010101" pitchFamily="49" charset="-122"/>
              </a:rPr>
              <a:t>.1  </a:t>
            </a:r>
            <a:r>
              <a:rPr lang="zh-CN" altLang="en-US" sz="2900" b="1" dirty="0">
                <a:latin typeface="Times New Roman" panose="02020603050405020304" pitchFamily="18" charset="0"/>
                <a:ea typeface="楷体" panose="02010609060101010101" pitchFamily="49" charset="-122"/>
              </a:rPr>
              <a:t>设算法</a:t>
            </a:r>
            <a:r>
              <a:rPr lang="en-US" altLang="zh-CN" sz="2900" b="1" dirty="0">
                <a:latin typeface="Times New Roman" panose="02020603050405020304" pitchFamily="18" charset="0"/>
                <a:ea typeface="楷体" panose="02010609060101010101" pitchFamily="49" charset="-122"/>
              </a:rPr>
              <a:t>B</a:t>
            </a:r>
            <a:r>
              <a:rPr lang="zh-CN" altLang="en-US" sz="2900" b="1" dirty="0">
                <a:latin typeface="Times New Roman" panose="02020603050405020304" pitchFamily="18" charset="0"/>
                <a:ea typeface="楷体" panose="02010609060101010101" pitchFamily="49" charset="-122"/>
              </a:rPr>
              <a:t>对</a:t>
            </a:r>
            <a:r>
              <a:rPr lang="en-US" altLang="zh-CN" sz="2900" b="1" dirty="0">
                <a:latin typeface="Times New Roman" panose="02020603050405020304" pitchFamily="18" charset="0"/>
                <a:ea typeface="楷体" panose="02010609060101010101" pitchFamily="49" charset="-122"/>
              </a:rPr>
              <a:t>n</a:t>
            </a:r>
            <a:r>
              <a:rPr lang="zh-CN" altLang="en-US" sz="2900" b="1" dirty="0">
                <a:latin typeface="Times New Roman" panose="02020603050405020304" pitchFamily="18" charset="0"/>
                <a:ea typeface="楷体" panose="02010609060101010101" pitchFamily="49" charset="-122"/>
              </a:rPr>
              <a:t>个记录的成功与不成功查找都是等概率的，则对于成功查找关键词的平均比较次数为</a:t>
            </a:r>
            <a:r>
              <a:rPr lang="en-US" altLang="zh-CN" sz="2900" b="1" i="1" dirty="0">
                <a:latin typeface="Times New Roman" panose="02020603050405020304" pitchFamily="18" charset="0"/>
                <a:ea typeface="楷体" panose="02010609060101010101" pitchFamily="49" charset="-122"/>
              </a:rPr>
              <a:t>S</a:t>
            </a:r>
            <a:r>
              <a:rPr lang="en-US" altLang="zh-CN" sz="2900" b="1" i="1" baseline="-30000" dirty="0">
                <a:latin typeface="Times New Roman" panose="02020603050405020304" pitchFamily="18" charset="0"/>
                <a:ea typeface="楷体" panose="02010609060101010101" pitchFamily="49" charset="-122"/>
              </a:rPr>
              <a:t>n</a:t>
            </a:r>
            <a:r>
              <a:rPr lang="en-US" altLang="zh-CN" sz="2900" b="1" dirty="0">
                <a:latin typeface="Times New Roman" panose="02020603050405020304" pitchFamily="18" charset="0"/>
                <a:ea typeface="楷体" panose="02010609060101010101" pitchFamily="49" charset="-122"/>
              </a:rPr>
              <a:t>=1+</a:t>
            </a:r>
            <a:r>
              <a:rPr lang="en-US" altLang="zh-CN" sz="2900" b="1" i="1" dirty="0">
                <a:latin typeface="Times New Roman" panose="02020603050405020304" pitchFamily="18" charset="0"/>
                <a:ea typeface="楷体" panose="02010609060101010101" pitchFamily="49" charset="-122"/>
              </a:rPr>
              <a:t>I</a:t>
            </a:r>
            <a:r>
              <a:rPr lang="en-US" altLang="zh-CN" sz="2900" b="1" i="1" baseline="-30000" dirty="0">
                <a:latin typeface="Times New Roman" panose="02020603050405020304" pitchFamily="18" charset="0"/>
                <a:ea typeface="楷体" panose="02010609060101010101" pitchFamily="49" charset="-122"/>
              </a:rPr>
              <a:t>n</a:t>
            </a:r>
            <a:r>
              <a:rPr lang="en-US" altLang="zh-CN" sz="2900" b="1" dirty="0">
                <a:latin typeface="Times New Roman" panose="02020603050405020304" pitchFamily="18" charset="0"/>
                <a:ea typeface="楷体" panose="02010609060101010101" pitchFamily="49" charset="-122"/>
              </a:rPr>
              <a:t>/</a:t>
            </a:r>
            <a:r>
              <a:rPr lang="en-US" altLang="zh-CN" sz="2900" b="1" i="1" dirty="0">
                <a:latin typeface="Times New Roman" panose="02020603050405020304" pitchFamily="18" charset="0"/>
                <a:ea typeface="楷体" panose="02010609060101010101" pitchFamily="49" charset="-122"/>
              </a:rPr>
              <a:t>n</a:t>
            </a:r>
            <a:r>
              <a:rPr lang="en-US" altLang="zh-CN" sz="2900" b="1" dirty="0">
                <a:latin typeface="Times New Roman" panose="02020603050405020304" pitchFamily="18" charset="0"/>
                <a:ea typeface="楷体" panose="02010609060101010101" pitchFamily="49" charset="-122"/>
              </a:rPr>
              <a:t>，</a:t>
            </a:r>
            <a:r>
              <a:rPr lang="zh-CN" altLang="en-US" sz="2900" b="1" dirty="0">
                <a:latin typeface="Times New Roman" panose="02020603050405020304" pitchFamily="18" charset="0"/>
                <a:ea typeface="楷体" panose="02010609060101010101" pitchFamily="49" charset="-122"/>
              </a:rPr>
              <a:t>对于不成功查找关键词的平均比较次数为</a:t>
            </a:r>
            <a:r>
              <a:rPr lang="en-US" altLang="zh-CN" sz="2900" b="1" i="1" dirty="0">
                <a:latin typeface="Times New Roman" panose="02020603050405020304" pitchFamily="18" charset="0"/>
                <a:ea typeface="楷体" panose="02010609060101010101" pitchFamily="49" charset="-122"/>
              </a:rPr>
              <a:t>U</a:t>
            </a:r>
            <a:r>
              <a:rPr lang="en-US" altLang="zh-CN" sz="2900" b="1" i="1" baseline="-30000" dirty="0">
                <a:latin typeface="Times New Roman" panose="02020603050405020304" pitchFamily="18" charset="0"/>
                <a:ea typeface="楷体" panose="02010609060101010101" pitchFamily="49" charset="-122"/>
              </a:rPr>
              <a:t>n</a:t>
            </a:r>
            <a:r>
              <a:rPr lang="en-US" altLang="zh-CN" sz="2900" b="1" dirty="0">
                <a:latin typeface="Times New Roman" panose="02020603050405020304" pitchFamily="18" charset="0"/>
                <a:ea typeface="楷体" panose="02010609060101010101" pitchFamily="49" charset="-122"/>
              </a:rPr>
              <a:t>=</a:t>
            </a:r>
            <a:r>
              <a:rPr lang="en-US" altLang="zh-CN" sz="2900" b="1" i="1" dirty="0" err="1">
                <a:latin typeface="Times New Roman" panose="02020603050405020304" pitchFamily="18" charset="0"/>
                <a:ea typeface="楷体" panose="02010609060101010101" pitchFamily="49" charset="-122"/>
              </a:rPr>
              <a:t>E</a:t>
            </a:r>
            <a:r>
              <a:rPr lang="en-US" altLang="zh-CN" sz="2900" b="1" i="1" baseline="-30000" dirty="0" err="1">
                <a:latin typeface="Times New Roman" panose="02020603050405020304" pitchFamily="18" charset="0"/>
                <a:ea typeface="楷体" panose="02010609060101010101" pitchFamily="49" charset="-122"/>
              </a:rPr>
              <a:t>n</a:t>
            </a:r>
            <a:r>
              <a:rPr lang="en-US" altLang="zh-CN" sz="2900" b="1" dirty="0">
                <a:latin typeface="Times New Roman" panose="02020603050405020304" pitchFamily="18" charset="0"/>
                <a:ea typeface="楷体" panose="02010609060101010101" pitchFamily="49" charset="-122"/>
              </a:rPr>
              <a:t>/(</a:t>
            </a:r>
            <a:r>
              <a:rPr lang="en-US" altLang="zh-CN" sz="2900" b="1" i="1" dirty="0">
                <a:latin typeface="Times New Roman" panose="02020603050405020304" pitchFamily="18" charset="0"/>
                <a:ea typeface="楷体" panose="02010609060101010101" pitchFamily="49" charset="-122"/>
              </a:rPr>
              <a:t>n</a:t>
            </a:r>
            <a:r>
              <a:rPr lang="en-US" altLang="zh-CN" sz="2900" b="1" dirty="0">
                <a:latin typeface="Times New Roman" panose="02020603050405020304" pitchFamily="18" charset="0"/>
                <a:ea typeface="楷体" panose="02010609060101010101" pitchFamily="49" charset="-122"/>
              </a:rPr>
              <a:t>+1)，</a:t>
            </a:r>
            <a:r>
              <a:rPr lang="zh-CN" altLang="en-US" sz="2900" b="1" dirty="0">
                <a:latin typeface="Times New Roman" panose="02020603050405020304" pitchFamily="18" charset="0"/>
                <a:ea typeface="楷体" panose="02010609060101010101" pitchFamily="49" charset="-122"/>
              </a:rPr>
              <a:t>其中</a:t>
            </a:r>
            <a:r>
              <a:rPr lang="en-US" altLang="zh-CN" sz="2900" b="1" i="1" dirty="0">
                <a:latin typeface="Times New Roman" panose="02020603050405020304" pitchFamily="18" charset="0"/>
                <a:ea typeface="楷体" panose="02010609060101010101" pitchFamily="49" charset="-122"/>
              </a:rPr>
              <a:t>I</a:t>
            </a:r>
            <a:r>
              <a:rPr lang="en-US" altLang="zh-CN" sz="2900" b="1" i="1" baseline="-30000" dirty="0">
                <a:latin typeface="Times New Roman" panose="02020603050405020304" pitchFamily="18" charset="0"/>
                <a:ea typeface="楷体" panose="02010609060101010101" pitchFamily="49" charset="-122"/>
              </a:rPr>
              <a:t>n</a:t>
            </a:r>
            <a:r>
              <a:rPr lang="zh-CN" altLang="en-US" sz="2900" b="1" dirty="0">
                <a:latin typeface="Times New Roman" panose="02020603050405020304" pitchFamily="18" charset="0"/>
                <a:ea typeface="楷体" panose="02010609060101010101" pitchFamily="49" charset="-122"/>
              </a:rPr>
              <a:t>，</a:t>
            </a:r>
            <a:r>
              <a:rPr lang="en-US" altLang="zh-CN" sz="2900" b="1" i="1" dirty="0" err="1">
                <a:latin typeface="Times New Roman" panose="02020603050405020304" pitchFamily="18" charset="0"/>
                <a:ea typeface="楷体" panose="02010609060101010101" pitchFamily="49" charset="-122"/>
              </a:rPr>
              <a:t>E</a:t>
            </a:r>
            <a:r>
              <a:rPr lang="en-US" altLang="zh-CN" sz="2900" b="1" i="1" baseline="-30000" dirty="0" err="1">
                <a:latin typeface="Times New Roman" panose="02020603050405020304" pitchFamily="18" charset="0"/>
                <a:ea typeface="楷体" panose="02010609060101010101" pitchFamily="49" charset="-122"/>
              </a:rPr>
              <a:t>n</a:t>
            </a:r>
            <a:r>
              <a:rPr lang="zh-CN" altLang="en-US" sz="2900" b="1" dirty="0">
                <a:latin typeface="Times New Roman" panose="02020603050405020304" pitchFamily="18" charset="0"/>
                <a:ea typeface="楷体" panose="02010609060101010101" pitchFamily="49" charset="-122"/>
              </a:rPr>
              <a:t>分别为</a:t>
            </a:r>
            <a:r>
              <a:rPr lang="en-US" altLang="zh-CN" sz="2900" b="1" dirty="0">
                <a:latin typeface="Times New Roman" panose="02020603050405020304" pitchFamily="18" charset="0"/>
                <a:ea typeface="楷体" panose="02010609060101010101" pitchFamily="49" charset="-122"/>
              </a:rPr>
              <a:t>T(1 , </a:t>
            </a:r>
            <a:r>
              <a:rPr lang="en-US" altLang="zh-CN" sz="2900" b="1" i="1" dirty="0">
                <a:latin typeface="Times New Roman" panose="02020603050405020304" pitchFamily="18" charset="0"/>
                <a:ea typeface="楷体" panose="02010609060101010101" pitchFamily="49" charset="-122"/>
              </a:rPr>
              <a:t>n</a:t>
            </a:r>
            <a:r>
              <a:rPr lang="en-US" altLang="zh-CN" sz="2900" b="1" dirty="0">
                <a:latin typeface="Times New Roman" panose="02020603050405020304" pitchFamily="18" charset="0"/>
                <a:ea typeface="楷体" panose="02010609060101010101" pitchFamily="49" charset="-122"/>
              </a:rPr>
              <a:t>)</a:t>
            </a:r>
            <a:r>
              <a:rPr lang="zh-CN" altLang="en-US" sz="2900" b="1" dirty="0">
                <a:latin typeface="Times New Roman" panose="02020603050405020304" pitchFamily="18" charset="0"/>
                <a:ea typeface="楷体" panose="02010609060101010101" pitchFamily="49" charset="-122"/>
              </a:rPr>
              <a:t>的内、外路径长. </a:t>
            </a:r>
          </a:p>
          <a:p>
            <a:pPr marL="0" indent="0" algn="just">
              <a:lnSpc>
                <a:spcPts val="3600"/>
              </a:lnSpc>
              <a:spcBef>
                <a:spcPct val="0"/>
              </a:spcBef>
              <a:buFont typeface="Wingdings" panose="05000000000000000000" pitchFamily="2" charset="2"/>
              <a:buNone/>
              <a:defRPr/>
            </a:pPr>
            <a:r>
              <a:rPr lang="zh-CN" altLang="en-US" sz="2900" b="1" dirty="0">
                <a:solidFill>
                  <a:srgbClr val="00B050"/>
                </a:solidFill>
                <a:latin typeface="Times New Roman" panose="02020603050405020304" pitchFamily="18" charset="0"/>
                <a:ea typeface="楷体" panose="02010609060101010101" pitchFamily="49" charset="-122"/>
              </a:rPr>
              <a:t>外路径长比内路径长大</a:t>
            </a:r>
            <a:r>
              <a:rPr lang="en-US" altLang="zh-CN" sz="2900" b="1" dirty="0">
                <a:solidFill>
                  <a:srgbClr val="00B050"/>
                </a:solidFill>
                <a:latin typeface="Times New Roman" panose="02020603050405020304" pitchFamily="18" charset="0"/>
                <a:ea typeface="楷体" panose="02010609060101010101" pitchFamily="49" charset="-122"/>
              </a:rPr>
              <a:t>2</a:t>
            </a:r>
            <a:r>
              <a:rPr lang="en-US" altLang="zh-CN" sz="2900" b="1" i="1" dirty="0">
                <a:solidFill>
                  <a:srgbClr val="00B050"/>
                </a:solidFill>
                <a:latin typeface="Times New Roman" panose="02020603050405020304" pitchFamily="18" charset="0"/>
                <a:ea typeface="楷体" panose="02010609060101010101" pitchFamily="49" charset="-122"/>
              </a:rPr>
              <a:t>n</a:t>
            </a:r>
            <a:r>
              <a:rPr lang="zh-CN" altLang="en-US" sz="2900" b="1" dirty="0">
                <a:solidFill>
                  <a:srgbClr val="00B050"/>
                </a:solidFill>
                <a:latin typeface="Times New Roman" panose="02020603050405020304" pitchFamily="18" charset="0"/>
                <a:ea typeface="楷体" panose="02010609060101010101" pitchFamily="49" charset="-122"/>
              </a:rPr>
              <a:t>，</a:t>
            </a:r>
            <a:r>
              <a:rPr lang="zh-CN" altLang="en-US" sz="2900" dirty="0">
                <a:solidFill>
                  <a:srgbClr val="00B050"/>
                </a:solidFill>
                <a:latin typeface="Times New Roman" panose="02020603050405020304" pitchFamily="18" charset="0"/>
                <a:ea typeface="楷体" panose="02010609060101010101" pitchFamily="49" charset="-122"/>
              </a:rPr>
              <a:t> 故有 </a:t>
            </a:r>
            <a:r>
              <a:rPr lang="en-US" altLang="zh-CN" sz="2900" b="1" i="1" dirty="0">
                <a:solidFill>
                  <a:srgbClr val="00B050"/>
                </a:solidFill>
                <a:latin typeface="Times New Roman" panose="02020603050405020304" pitchFamily="18" charset="0"/>
                <a:ea typeface="楷体" panose="02010609060101010101" pitchFamily="49" charset="-122"/>
              </a:rPr>
              <a:t>S</a:t>
            </a:r>
            <a:r>
              <a:rPr lang="en-US" altLang="zh-CN" sz="2900" b="1" i="1" baseline="-25000" dirty="0">
                <a:solidFill>
                  <a:srgbClr val="00B050"/>
                </a:solidFill>
                <a:latin typeface="Times New Roman" panose="02020603050405020304" pitchFamily="18" charset="0"/>
                <a:ea typeface="楷体" panose="02010609060101010101" pitchFamily="49" charset="-122"/>
              </a:rPr>
              <a:t>n</a:t>
            </a:r>
            <a:r>
              <a:rPr lang="en-US" altLang="zh-CN" sz="2900" b="1" dirty="0">
                <a:solidFill>
                  <a:srgbClr val="00B050"/>
                </a:solidFill>
                <a:latin typeface="Times New Roman" panose="02020603050405020304" pitchFamily="18" charset="0"/>
                <a:ea typeface="楷体" panose="02010609060101010101" pitchFamily="49" charset="-122"/>
              </a:rPr>
              <a:t> </a:t>
            </a:r>
            <a:r>
              <a:rPr lang="en-US" altLang="zh-CN" sz="2900" b="1" dirty="0">
                <a:solidFill>
                  <a:srgbClr val="00B050"/>
                </a:solidFill>
                <a:latin typeface="Times New Roman" panose="02020603050405020304" pitchFamily="18" charset="0"/>
                <a:ea typeface="楷体" panose="02010609060101010101" pitchFamily="49" charset="-122"/>
                <a:sym typeface="Symbol" pitchFamily="18" charset="2"/>
              </a:rPr>
              <a:t></a:t>
            </a:r>
            <a:r>
              <a:rPr lang="en-US" altLang="zh-CN" sz="2900" b="1" dirty="0">
                <a:solidFill>
                  <a:srgbClr val="00B050"/>
                </a:solidFill>
                <a:latin typeface="Times New Roman" panose="02020603050405020304" pitchFamily="18" charset="0"/>
                <a:ea typeface="楷体" panose="02010609060101010101" pitchFamily="49" charset="-122"/>
              </a:rPr>
              <a:t> (1</a:t>
            </a:r>
            <a:r>
              <a:rPr lang="en-US" altLang="zh-CN" sz="2900" b="1" dirty="0">
                <a:solidFill>
                  <a:srgbClr val="00B050"/>
                </a:solidFill>
                <a:latin typeface="Times New Roman" panose="02020603050405020304" pitchFamily="18" charset="0"/>
                <a:ea typeface="楷体" panose="02010609060101010101" pitchFamily="49" charset="-122"/>
                <a:sym typeface="Symbol" pitchFamily="18" charset="2"/>
              </a:rPr>
              <a:t></a:t>
            </a:r>
            <a:r>
              <a:rPr lang="en-US" altLang="zh-CN" sz="2900" b="1" dirty="0">
                <a:solidFill>
                  <a:srgbClr val="00B050"/>
                </a:solidFill>
                <a:latin typeface="Times New Roman" panose="02020603050405020304" pitchFamily="18" charset="0"/>
                <a:ea typeface="楷体" panose="02010609060101010101" pitchFamily="49" charset="-122"/>
              </a:rPr>
              <a:t>1/</a:t>
            </a:r>
            <a:r>
              <a:rPr lang="en-US" altLang="zh-CN" sz="2900" b="1" i="1" dirty="0">
                <a:solidFill>
                  <a:srgbClr val="00B050"/>
                </a:solidFill>
                <a:latin typeface="Times New Roman" panose="02020603050405020304" pitchFamily="18" charset="0"/>
                <a:ea typeface="楷体" panose="02010609060101010101" pitchFamily="49" charset="-122"/>
              </a:rPr>
              <a:t>n</a:t>
            </a:r>
            <a:r>
              <a:rPr lang="en-US" altLang="zh-CN" sz="2900" b="1" dirty="0">
                <a:solidFill>
                  <a:srgbClr val="00B050"/>
                </a:solidFill>
                <a:latin typeface="Times New Roman" panose="02020603050405020304" pitchFamily="18" charset="0"/>
                <a:ea typeface="楷体" panose="02010609060101010101" pitchFamily="49" charset="-122"/>
              </a:rPr>
              <a:t>)</a:t>
            </a:r>
            <a:r>
              <a:rPr lang="en-US" altLang="zh-CN" sz="2900" b="1" i="1" dirty="0">
                <a:solidFill>
                  <a:srgbClr val="00B050"/>
                </a:solidFill>
                <a:latin typeface="Times New Roman" panose="02020603050405020304" pitchFamily="18" charset="0"/>
                <a:ea typeface="楷体" panose="02010609060101010101" pitchFamily="49" charset="-122"/>
              </a:rPr>
              <a:t> U</a:t>
            </a:r>
            <a:r>
              <a:rPr lang="en-US" altLang="zh-CN" sz="2900" b="1" i="1" baseline="-25000" dirty="0">
                <a:solidFill>
                  <a:srgbClr val="00B050"/>
                </a:solidFill>
                <a:latin typeface="Times New Roman" panose="02020603050405020304" pitchFamily="18" charset="0"/>
                <a:ea typeface="楷体" panose="02010609060101010101" pitchFamily="49" charset="-122"/>
              </a:rPr>
              <a:t>n</a:t>
            </a:r>
            <a:r>
              <a:rPr lang="en-US" altLang="zh-CN" sz="2900" b="1" dirty="0">
                <a:solidFill>
                  <a:srgbClr val="00B050"/>
                </a:solidFill>
                <a:latin typeface="Times New Roman" panose="02020603050405020304" pitchFamily="18" charset="0"/>
                <a:ea typeface="楷体" panose="02010609060101010101" pitchFamily="49" charset="-122"/>
              </a:rPr>
              <a:t> </a:t>
            </a:r>
            <a:r>
              <a:rPr lang="en-US" altLang="zh-CN" sz="2900" b="1" dirty="0">
                <a:solidFill>
                  <a:srgbClr val="00B050"/>
                </a:solidFill>
                <a:latin typeface="Times New Roman" panose="02020603050405020304" pitchFamily="18" charset="0"/>
                <a:ea typeface="楷体" panose="02010609060101010101" pitchFamily="49" charset="-122"/>
                <a:sym typeface="Symbol" pitchFamily="18" charset="2"/>
              </a:rPr>
              <a:t></a:t>
            </a:r>
            <a:r>
              <a:rPr lang="en-US" altLang="zh-CN" sz="2900" b="1" dirty="0">
                <a:solidFill>
                  <a:srgbClr val="00B050"/>
                </a:solidFill>
                <a:latin typeface="Times New Roman" panose="02020603050405020304" pitchFamily="18" charset="0"/>
                <a:ea typeface="楷体" panose="02010609060101010101" pitchFamily="49" charset="-122"/>
              </a:rPr>
              <a:t>1.</a:t>
            </a:r>
          </a:p>
          <a:p>
            <a:pPr marL="0" indent="0" algn="just">
              <a:lnSpc>
                <a:spcPts val="3600"/>
              </a:lnSpc>
              <a:spcBef>
                <a:spcPts val="1800"/>
              </a:spcBef>
              <a:buFont typeface="Wingdings" panose="05000000000000000000" pitchFamily="2" charset="2"/>
              <a:buNone/>
              <a:defRPr/>
            </a:pPr>
            <a:r>
              <a:rPr lang="zh-CN" altLang="en-US" sz="2900" b="1" dirty="0">
                <a:solidFill>
                  <a:srgbClr val="FF0000"/>
                </a:solidFill>
                <a:latin typeface="Times New Roman" panose="02020603050405020304" pitchFamily="18" charset="0"/>
                <a:ea typeface="楷体" panose="02010609060101010101" pitchFamily="49" charset="-122"/>
              </a:rPr>
              <a:t>引理</a:t>
            </a:r>
            <a:r>
              <a:rPr lang="en-GB" altLang="zh-CN" sz="2900" b="1" dirty="0">
                <a:solidFill>
                  <a:srgbClr val="FF0000"/>
                </a:solidFill>
                <a:latin typeface="Times New Roman" panose="02020603050405020304" pitchFamily="18" charset="0"/>
                <a:ea typeface="楷体" panose="02010609060101010101" pitchFamily="49" charset="-122"/>
              </a:rPr>
              <a:t>8</a:t>
            </a:r>
            <a:r>
              <a:rPr lang="zh-CN" altLang="en-US" sz="2900" b="1" dirty="0">
                <a:solidFill>
                  <a:srgbClr val="FF0000"/>
                </a:solidFill>
                <a:latin typeface="Times New Roman" panose="02020603050405020304" pitchFamily="18" charset="0"/>
                <a:ea typeface="楷体" panose="02010609060101010101" pitchFamily="49" charset="-122"/>
              </a:rPr>
              <a:t>.2  </a:t>
            </a:r>
          </a:p>
          <a:p>
            <a:pPr marL="0" indent="0">
              <a:lnSpc>
                <a:spcPts val="3600"/>
              </a:lnSpc>
              <a:spcBef>
                <a:spcPct val="0"/>
              </a:spcBef>
              <a:buFont typeface="Wingdings" panose="05000000000000000000" pitchFamily="2" charset="2"/>
              <a:buNone/>
              <a:defRPr/>
            </a:pPr>
            <a:r>
              <a:rPr lang="zh-CN" altLang="en-US" sz="2900" b="1" dirty="0">
                <a:latin typeface="Times New Roman" panose="02020603050405020304" pitchFamily="18" charset="0"/>
                <a:ea typeface="楷体" panose="02010609060101010101" pitchFamily="49" charset="-122"/>
              </a:rPr>
              <a:t>对半查找二叉判定树 </a:t>
            </a:r>
            <a:r>
              <a:rPr lang="en-US" altLang="zh-CN" sz="2900" b="1" dirty="0">
                <a:latin typeface="Times New Roman" panose="02020603050405020304" pitchFamily="18" charset="0"/>
                <a:ea typeface="楷体" panose="02010609060101010101" pitchFamily="49" charset="-122"/>
              </a:rPr>
              <a:t>T(</a:t>
            </a:r>
            <a:r>
              <a:rPr lang="en-US" altLang="zh-CN" sz="2900" b="1" i="1" dirty="0">
                <a:latin typeface="Times New Roman" panose="02020603050405020304" pitchFamily="18" charset="0"/>
                <a:ea typeface="楷体" panose="02010609060101010101" pitchFamily="49" charset="-122"/>
              </a:rPr>
              <a:t>s</a:t>
            </a:r>
            <a:r>
              <a:rPr lang="en-US" altLang="zh-CN" sz="2900" b="1" dirty="0">
                <a:latin typeface="Times New Roman" panose="02020603050405020304" pitchFamily="18" charset="0"/>
                <a:ea typeface="楷体" panose="02010609060101010101" pitchFamily="49" charset="-122"/>
              </a:rPr>
              <a:t> , </a:t>
            </a:r>
            <a:r>
              <a:rPr lang="en-US" altLang="zh-CN" sz="2900" b="1" i="1" dirty="0">
                <a:latin typeface="Times New Roman" panose="02020603050405020304" pitchFamily="18" charset="0"/>
                <a:ea typeface="楷体" panose="02010609060101010101" pitchFamily="49" charset="-122"/>
              </a:rPr>
              <a:t>e</a:t>
            </a:r>
            <a:r>
              <a:rPr lang="en-US" altLang="zh-CN" sz="2900" b="1" dirty="0">
                <a:latin typeface="Times New Roman" panose="02020603050405020304" pitchFamily="18" charset="0"/>
                <a:ea typeface="楷体" panose="02010609060101010101" pitchFamily="49" charset="-122"/>
              </a:rPr>
              <a:t>) </a:t>
            </a:r>
            <a:r>
              <a:rPr lang="zh-CN" altLang="en-US" sz="2900" b="1" dirty="0">
                <a:latin typeface="Times New Roman" panose="02020603050405020304" pitchFamily="18" charset="0"/>
                <a:ea typeface="楷体" panose="02010609060101010101" pitchFamily="49" charset="-122"/>
              </a:rPr>
              <a:t>的高度是 </a:t>
            </a:r>
            <a:r>
              <a:rPr lang="zh-CN" altLang="en-US" sz="2900" b="1" dirty="0">
                <a:latin typeface="Times New Roman" panose="02020603050405020304" pitchFamily="18" charset="0"/>
                <a:ea typeface="楷体" panose="02010609060101010101" pitchFamily="49" charset="-122"/>
                <a:sym typeface="Symbol" pitchFamily="18" charset="2"/>
              </a:rPr>
              <a:t></a:t>
            </a:r>
            <a:r>
              <a:rPr lang="en-US" altLang="zh-CN" sz="2900" b="1" dirty="0">
                <a:latin typeface="Times New Roman" panose="02020603050405020304" pitchFamily="18" charset="0"/>
                <a:ea typeface="楷体" panose="02010609060101010101" pitchFamily="49" charset="-122"/>
              </a:rPr>
              <a:t>log</a:t>
            </a:r>
            <a:r>
              <a:rPr lang="en-US" altLang="zh-CN" sz="2900" b="1" baseline="-30000" dirty="0">
                <a:latin typeface="Times New Roman" panose="02020603050405020304" pitchFamily="18" charset="0"/>
                <a:ea typeface="楷体" panose="02010609060101010101" pitchFamily="49" charset="-122"/>
              </a:rPr>
              <a:t>2</a:t>
            </a:r>
            <a:r>
              <a:rPr lang="en-US" altLang="zh-CN" sz="2900" b="1" dirty="0">
                <a:latin typeface="Times New Roman" panose="02020603050405020304" pitchFamily="18" charset="0"/>
                <a:ea typeface="楷体" panose="02010609060101010101" pitchFamily="49" charset="-122"/>
              </a:rPr>
              <a:t>(</a:t>
            </a:r>
            <a:r>
              <a:rPr lang="en-US" altLang="zh-CN" sz="2900" b="1" i="1" dirty="0">
                <a:latin typeface="Times New Roman" panose="02020603050405020304" pitchFamily="18" charset="0"/>
                <a:ea typeface="楷体" panose="02010609060101010101" pitchFamily="49" charset="-122"/>
              </a:rPr>
              <a:t>e</a:t>
            </a:r>
            <a:r>
              <a:rPr lang="en-US" altLang="zh-CN" sz="2900" b="1" dirty="0">
                <a:latin typeface="Times New Roman" panose="02020603050405020304" pitchFamily="18" charset="0"/>
                <a:ea typeface="楷体" panose="02010609060101010101" pitchFamily="49" charset="-122"/>
                <a:sym typeface="Symbol" pitchFamily="18" charset="2"/>
              </a:rPr>
              <a:t></a:t>
            </a:r>
            <a:r>
              <a:rPr lang="en-US" altLang="zh-CN" sz="2900" b="1" i="1" dirty="0">
                <a:latin typeface="Times New Roman" panose="02020603050405020304" pitchFamily="18" charset="0"/>
                <a:ea typeface="楷体" panose="02010609060101010101" pitchFamily="49" charset="-122"/>
              </a:rPr>
              <a:t>s</a:t>
            </a:r>
            <a:r>
              <a:rPr lang="en-US" altLang="zh-CN" sz="2900" b="1" dirty="0">
                <a:latin typeface="Times New Roman" panose="02020603050405020304" pitchFamily="18" charset="0"/>
                <a:ea typeface="楷体" panose="02010609060101010101" pitchFamily="49" charset="-122"/>
                <a:sym typeface="Symbol" pitchFamily="18" charset="2"/>
              </a:rPr>
              <a:t></a:t>
            </a:r>
            <a:r>
              <a:rPr lang="en-US" altLang="zh-CN" sz="2900" b="1" dirty="0">
                <a:latin typeface="Times New Roman" panose="02020603050405020304" pitchFamily="18" charset="0"/>
                <a:ea typeface="楷体" panose="02010609060101010101" pitchFamily="49" charset="-122"/>
              </a:rPr>
              <a:t>2)</a:t>
            </a:r>
            <a:r>
              <a:rPr lang="en-US" altLang="zh-CN" sz="2900" b="1" dirty="0">
                <a:latin typeface="Times New Roman" panose="02020603050405020304" pitchFamily="18" charset="0"/>
                <a:ea typeface="楷体" panose="02010609060101010101" pitchFamily="49" charset="-122"/>
                <a:sym typeface="Symbol" pitchFamily="18" charset="2"/>
              </a:rPr>
              <a:t></a:t>
            </a:r>
            <a:r>
              <a:rPr lang="en-US" altLang="zh-CN" sz="2900" b="1" dirty="0">
                <a:latin typeface="Times New Roman" panose="02020603050405020304" pitchFamily="18" charset="0"/>
                <a:ea typeface="楷体" panose="02010609060101010101" pitchFamily="49" charset="-122"/>
              </a:rPr>
              <a:t> . </a:t>
            </a:r>
          </a:p>
          <a:p>
            <a:pPr marL="0" indent="0">
              <a:lnSpc>
                <a:spcPts val="3600"/>
              </a:lnSpc>
              <a:spcBef>
                <a:spcPts val="1800"/>
              </a:spcBef>
              <a:buFont typeface="Wingdings" panose="05000000000000000000" pitchFamily="2" charset="2"/>
              <a:buNone/>
              <a:defRPr/>
            </a:pPr>
            <a:r>
              <a:rPr lang="zh-CN" altLang="en-US" sz="2900" b="1" dirty="0">
                <a:solidFill>
                  <a:srgbClr val="FF0000"/>
                </a:solidFill>
                <a:latin typeface="Times New Roman" panose="02020603050405020304" pitchFamily="18" charset="0"/>
                <a:ea typeface="楷体" panose="02010609060101010101" pitchFamily="49" charset="-122"/>
              </a:rPr>
              <a:t>引理</a:t>
            </a:r>
            <a:r>
              <a:rPr lang="en-GB" altLang="zh-CN" sz="2900" b="1" dirty="0">
                <a:solidFill>
                  <a:srgbClr val="FF0000"/>
                </a:solidFill>
                <a:latin typeface="Times New Roman" panose="02020603050405020304" pitchFamily="18" charset="0"/>
                <a:ea typeface="楷体" panose="02010609060101010101" pitchFamily="49" charset="-122"/>
              </a:rPr>
              <a:t>8</a:t>
            </a:r>
            <a:r>
              <a:rPr lang="zh-CN" altLang="en-US" sz="2900" b="1" dirty="0">
                <a:solidFill>
                  <a:srgbClr val="FF0000"/>
                </a:solidFill>
                <a:latin typeface="Times New Roman" panose="02020603050405020304" pitchFamily="18" charset="0"/>
                <a:ea typeface="楷体" panose="02010609060101010101" pitchFamily="49" charset="-122"/>
              </a:rPr>
              <a:t>.3</a:t>
            </a:r>
            <a:r>
              <a:rPr lang="zh-CN" altLang="en-US" sz="2900" b="1" dirty="0">
                <a:latin typeface="Times New Roman" panose="02020603050405020304" pitchFamily="18" charset="0"/>
                <a:ea typeface="楷体" panose="02010609060101010101" pitchFamily="49" charset="-122"/>
              </a:rPr>
              <a:t>设</a:t>
            </a:r>
            <a:r>
              <a:rPr lang="pt-BR" altLang="zh-CN" sz="2900" b="1" dirty="0">
                <a:latin typeface="Times New Roman" panose="02020603050405020304" pitchFamily="18" charset="0"/>
                <a:ea typeface="楷体" panose="02010609060101010101" pitchFamily="49" charset="-122"/>
              </a:rPr>
              <a:t>T(1 , </a:t>
            </a:r>
            <a:r>
              <a:rPr lang="pt-BR" altLang="zh-CN" sz="2900" b="1" i="1" dirty="0">
                <a:latin typeface="Times New Roman" panose="02020603050405020304" pitchFamily="18" charset="0"/>
                <a:ea typeface="楷体" panose="02010609060101010101" pitchFamily="49" charset="-122"/>
              </a:rPr>
              <a:t>n</a:t>
            </a:r>
            <a:r>
              <a:rPr lang="pt-BR" altLang="zh-CN" sz="2900" b="1" dirty="0">
                <a:latin typeface="Times New Roman" panose="02020603050405020304" pitchFamily="18" charset="0"/>
                <a:ea typeface="楷体" panose="02010609060101010101" pitchFamily="49" charset="-122"/>
              </a:rPr>
              <a:t>) </a:t>
            </a:r>
            <a:r>
              <a:rPr lang="zh-CN" altLang="en-US" sz="2900" b="1" dirty="0">
                <a:latin typeface="Times New Roman" panose="02020603050405020304" pitchFamily="18" charset="0"/>
                <a:ea typeface="楷体" panose="02010609060101010101" pitchFamily="49" charset="-122"/>
              </a:rPr>
              <a:t>是 </a:t>
            </a:r>
            <a:r>
              <a:rPr lang="pt-BR" altLang="zh-CN" sz="2900" b="1" i="1" dirty="0">
                <a:latin typeface="Times New Roman" panose="02020603050405020304" pitchFamily="18" charset="0"/>
                <a:ea typeface="楷体" panose="02010609060101010101" pitchFamily="49" charset="-122"/>
              </a:rPr>
              <a:t>n </a:t>
            </a:r>
            <a:r>
              <a:rPr lang="zh-CN" altLang="en-US" sz="2900" b="1" dirty="0">
                <a:latin typeface="Times New Roman" panose="02020603050405020304" pitchFamily="18" charset="0"/>
                <a:ea typeface="楷体" panose="02010609060101010101" pitchFamily="49" charset="-122"/>
              </a:rPr>
              <a:t>个内结点的二叉查找判定树</a:t>
            </a:r>
            <a:r>
              <a:rPr lang="zh-CN" altLang="pt-BR" sz="2900" b="1" dirty="0">
                <a:latin typeface="Times New Roman" panose="02020603050405020304" pitchFamily="18" charset="0"/>
                <a:ea typeface="楷体" panose="02010609060101010101" pitchFamily="49" charset="-122"/>
              </a:rPr>
              <a:t>，不考虑外结点</a:t>
            </a:r>
            <a:r>
              <a:rPr lang="pt-BR" altLang="zh-CN" sz="2900" b="1" dirty="0">
                <a:latin typeface="Times New Roman" panose="02020603050405020304" pitchFamily="18" charset="0"/>
                <a:ea typeface="楷体" panose="02010609060101010101" pitchFamily="49" charset="-122"/>
              </a:rPr>
              <a:t>T(1, </a:t>
            </a:r>
            <a:r>
              <a:rPr lang="pt-BR" altLang="zh-CN" sz="2900" b="1" i="1" dirty="0">
                <a:latin typeface="Times New Roman" panose="02020603050405020304" pitchFamily="18" charset="0"/>
                <a:ea typeface="楷体" panose="02010609060101010101" pitchFamily="49" charset="-122"/>
              </a:rPr>
              <a:t>n</a:t>
            </a:r>
            <a:r>
              <a:rPr lang="pt-BR" altLang="zh-CN" sz="2900" b="1" dirty="0">
                <a:latin typeface="Times New Roman" panose="02020603050405020304" pitchFamily="18" charset="0"/>
                <a:ea typeface="楷体" panose="02010609060101010101" pitchFamily="49" charset="-122"/>
              </a:rPr>
              <a:t>)</a:t>
            </a:r>
            <a:r>
              <a:rPr lang="zh-CN" altLang="pt-BR" sz="2900" b="1" dirty="0">
                <a:latin typeface="Times New Roman" panose="02020603050405020304" pitchFamily="18" charset="0"/>
                <a:ea typeface="楷体" panose="02010609060101010101" pitchFamily="49" charset="-122"/>
              </a:rPr>
              <a:t>之高度为</a:t>
            </a:r>
            <a:r>
              <a:rPr lang="pt-BR" altLang="zh-CN" sz="2900" b="1" i="1" dirty="0">
                <a:latin typeface="Times New Roman" panose="02020603050405020304" pitchFamily="18" charset="0"/>
                <a:ea typeface="楷体" panose="02010609060101010101" pitchFamily="49" charset="-122"/>
              </a:rPr>
              <a:t>k</a:t>
            </a:r>
            <a:r>
              <a:rPr lang="zh-CN" altLang="pt-BR" sz="2900" b="1" dirty="0">
                <a:latin typeface="Times New Roman" panose="02020603050405020304" pitchFamily="18" charset="0"/>
                <a:ea typeface="楷体" panose="02010609060101010101" pitchFamily="49" charset="-122"/>
              </a:rPr>
              <a:t>，</a:t>
            </a:r>
            <a:r>
              <a:rPr lang="pt-BR" altLang="zh-CN" sz="2900" b="1" dirty="0">
                <a:latin typeface="Times New Roman" panose="02020603050405020304" pitchFamily="18" charset="0"/>
                <a:ea typeface="楷体" panose="02010609060101010101" pitchFamily="49" charset="-122"/>
              </a:rPr>
              <a:t>T(1, </a:t>
            </a:r>
            <a:r>
              <a:rPr lang="pt-BR" altLang="zh-CN" sz="2900" b="1" i="1" dirty="0">
                <a:latin typeface="Times New Roman" panose="02020603050405020304" pitchFamily="18" charset="0"/>
                <a:ea typeface="楷体" panose="02010609060101010101" pitchFamily="49" charset="-122"/>
              </a:rPr>
              <a:t>n</a:t>
            </a:r>
            <a:r>
              <a:rPr lang="pt-BR" altLang="zh-CN" sz="2900" b="1" dirty="0">
                <a:latin typeface="Times New Roman" panose="02020603050405020304" pitchFamily="18" charset="0"/>
                <a:ea typeface="楷体" panose="02010609060101010101" pitchFamily="49" charset="-122"/>
              </a:rPr>
              <a:t>)</a:t>
            </a:r>
            <a:r>
              <a:rPr lang="zh-CN" altLang="en-US" sz="2900" b="1" dirty="0">
                <a:latin typeface="Times New Roman" panose="02020603050405020304" pitchFamily="18" charset="0"/>
                <a:ea typeface="楷体" panose="02010609060101010101" pitchFamily="49" charset="-122"/>
              </a:rPr>
              <a:t>之外结点均属于</a:t>
            </a:r>
            <a:r>
              <a:rPr lang="en-US" altLang="zh-CN" sz="2900" b="1" i="1" dirty="0">
                <a:latin typeface="Times New Roman" panose="02020603050405020304" pitchFamily="18" charset="0"/>
                <a:ea typeface="楷体" panose="02010609060101010101" pitchFamily="49" charset="-122"/>
              </a:rPr>
              <a:t>k </a:t>
            </a:r>
            <a:r>
              <a:rPr lang="zh-CN" altLang="en-US" sz="2900" b="1" dirty="0">
                <a:latin typeface="Times New Roman" panose="02020603050405020304" pitchFamily="18" charset="0"/>
                <a:ea typeface="楷体" panose="02010609060101010101" pitchFamily="49" charset="-122"/>
              </a:rPr>
              <a:t>或 </a:t>
            </a:r>
            <a:r>
              <a:rPr lang="en-US" altLang="zh-CN" sz="2900" b="1" i="1" dirty="0">
                <a:latin typeface="Times New Roman" panose="02020603050405020304" pitchFamily="18" charset="0"/>
                <a:ea typeface="楷体" panose="02010609060101010101" pitchFamily="49" charset="-122"/>
              </a:rPr>
              <a:t>k</a:t>
            </a:r>
            <a:r>
              <a:rPr lang="en-US" altLang="zh-CN" sz="2900" b="1" dirty="0">
                <a:latin typeface="Times New Roman" panose="02020603050405020304" pitchFamily="18" charset="0"/>
                <a:ea typeface="楷体" panose="02010609060101010101" pitchFamily="49" charset="-122"/>
                <a:sym typeface="Symbol" pitchFamily="18" charset="2"/>
              </a:rPr>
              <a:t></a:t>
            </a:r>
            <a:r>
              <a:rPr lang="en-US" altLang="zh-CN" sz="2900" b="1" dirty="0">
                <a:latin typeface="Times New Roman" panose="02020603050405020304" pitchFamily="18" charset="0"/>
                <a:ea typeface="楷体" panose="02010609060101010101" pitchFamily="49" charset="-122"/>
              </a:rPr>
              <a:t>1</a:t>
            </a:r>
            <a:r>
              <a:rPr lang="zh-CN" altLang="en-US" sz="2900" b="1" dirty="0">
                <a:latin typeface="Times New Roman" panose="02020603050405020304" pitchFamily="18" charset="0"/>
                <a:ea typeface="楷体" panose="02010609060101010101" pitchFamily="49" charset="-122"/>
              </a:rPr>
              <a:t>层</a:t>
            </a:r>
            <a:r>
              <a:rPr lang="pt-BR" altLang="zh-CN" sz="2900" b="1" dirty="0">
                <a:latin typeface="Times New Roman" panose="02020603050405020304" pitchFamily="18" charset="0"/>
                <a:ea typeface="楷体" panose="02010609060101010101" pitchFamily="49" charset="-122"/>
              </a:rPr>
              <a:t>.</a:t>
            </a:r>
            <a:r>
              <a:rPr lang="pt-BR" altLang="zh-CN" sz="2900" dirty="0">
                <a:latin typeface="Times New Roman" panose="02020603050405020304" pitchFamily="18" charset="0"/>
                <a:ea typeface="楷体" panose="02010609060101010101" pitchFamily="49" charset="-122"/>
              </a:rPr>
              <a:t> </a:t>
            </a:r>
            <a:endParaRPr lang="zh-CN" altLang="en-US" sz="2900" b="1" dirty="0">
              <a:latin typeface="Times New Roman" panose="02020603050405020304" pitchFamily="18" charset="0"/>
              <a:ea typeface="楷体" panose="02010609060101010101" pitchFamily="49" charset="-122"/>
            </a:endParaRPr>
          </a:p>
        </p:txBody>
      </p:sp>
    </p:spTree>
    <p:extLst>
      <p:ext uri="{BB962C8B-B14F-4D97-AF65-F5344CB8AC3E}">
        <p14:creationId xmlns:p14="http://schemas.microsoft.com/office/powerpoint/2010/main" val="159853774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TextBox 2"/>
          <p:cNvSpPr txBox="1">
            <a:spLocks noChangeArrowheads="1"/>
          </p:cNvSpPr>
          <p:nvPr/>
        </p:nvSpPr>
        <p:spPr bwMode="auto">
          <a:xfrm>
            <a:off x="1097899" y="1414129"/>
            <a:ext cx="9579268" cy="450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just" eaLnBrk="1" hangingPunct="1">
              <a:lnSpc>
                <a:spcPts val="4900"/>
              </a:lnSpc>
              <a:spcBef>
                <a:spcPct val="0"/>
              </a:spcBef>
              <a:buFont typeface="Wingdings" panose="05000000000000000000" pitchFamily="2" charset="2"/>
              <a:buNone/>
            </a:pPr>
            <a:r>
              <a:rPr lang="zh-CN" altLang="en-US" sz="3200" b="1" dirty="0">
                <a:solidFill>
                  <a:schemeClr val="tx1"/>
                </a:solidFill>
                <a:ea typeface="楷体" panose="02010609060101010101" pitchFamily="49" charset="-122"/>
              </a:rPr>
              <a:t>定理 </a:t>
            </a:r>
            <a:r>
              <a:rPr lang="en-US" altLang="zh-CN" sz="3200" b="1" dirty="0">
                <a:solidFill>
                  <a:schemeClr val="tx1"/>
                </a:solidFill>
                <a:ea typeface="楷体" panose="02010609060101010101" pitchFamily="49" charset="-122"/>
              </a:rPr>
              <a:t>8</a:t>
            </a:r>
            <a:r>
              <a:rPr lang="zh-CN" altLang="en-US" sz="3200" b="1" dirty="0">
                <a:solidFill>
                  <a:schemeClr val="tx1"/>
                </a:solidFill>
                <a:ea typeface="楷体" panose="02010609060101010101" pitchFamily="49" charset="-122"/>
              </a:rPr>
              <a:t>.1  </a:t>
            </a:r>
          </a:p>
          <a:p>
            <a:pPr algn="just" eaLnBrk="1" hangingPunct="1">
              <a:lnSpc>
                <a:spcPts val="4900"/>
              </a:lnSpc>
              <a:spcBef>
                <a:spcPct val="0"/>
              </a:spcBef>
              <a:buFont typeface="Wingdings" panose="05000000000000000000" pitchFamily="2" charset="2"/>
              <a:buNone/>
            </a:pPr>
            <a:r>
              <a:rPr lang="zh-CN" altLang="en-US" sz="3200" b="1" dirty="0">
                <a:solidFill>
                  <a:schemeClr val="tx1"/>
                </a:solidFill>
                <a:ea typeface="楷体" panose="02010609060101010101" pitchFamily="49" charset="-122"/>
              </a:rPr>
              <a:t>在最坏情况下，算法</a:t>
            </a:r>
            <a:r>
              <a:rPr lang="en-US" altLang="zh-CN" sz="3200" b="1" dirty="0">
                <a:solidFill>
                  <a:schemeClr val="tx1"/>
                </a:solidFill>
                <a:ea typeface="楷体" panose="02010609060101010101" pitchFamily="49" charset="-122"/>
              </a:rPr>
              <a:t>B</a:t>
            </a:r>
            <a:r>
              <a:rPr lang="zh-CN" altLang="en-US" sz="3200" b="1" dirty="0">
                <a:solidFill>
                  <a:schemeClr val="tx1"/>
                </a:solidFill>
                <a:ea typeface="楷体" panose="02010609060101010101" pitchFamily="49" charset="-122"/>
              </a:rPr>
              <a:t>的关键词比较次数为</a:t>
            </a:r>
            <a:r>
              <a:rPr lang="zh-CN" altLang="en-US" sz="3200" b="1" dirty="0">
                <a:solidFill>
                  <a:schemeClr val="tx1"/>
                </a:solidFill>
                <a:ea typeface="楷体" panose="02010609060101010101" pitchFamily="49" charset="-122"/>
                <a:sym typeface="Symbol" panose="05050102010706020507" pitchFamily="18" charset="2"/>
              </a:rPr>
              <a:t></a:t>
            </a:r>
            <a:r>
              <a:rPr lang="en-US" altLang="zh-CN" sz="3200" b="1" dirty="0">
                <a:solidFill>
                  <a:schemeClr val="tx1"/>
                </a:solidFill>
                <a:ea typeface="楷体" panose="02010609060101010101" pitchFamily="49" charset="-122"/>
              </a:rPr>
              <a:t>log</a:t>
            </a:r>
            <a:r>
              <a:rPr lang="en-US" altLang="zh-CN" sz="3200" b="1" baseline="-30000" dirty="0">
                <a:solidFill>
                  <a:schemeClr val="tx1"/>
                </a:solidFill>
                <a:ea typeface="楷体" panose="02010609060101010101" pitchFamily="49" charset="-122"/>
              </a:rPr>
              <a:t>2</a:t>
            </a:r>
            <a:r>
              <a:rPr lang="en-US" altLang="zh-CN" sz="3200" b="1" dirty="0">
                <a:solidFill>
                  <a:schemeClr val="tx1"/>
                </a:solidFill>
                <a:ea typeface="楷体" panose="02010609060101010101" pitchFamily="49" charset="-122"/>
              </a:rPr>
              <a:t>(</a:t>
            </a:r>
            <a:r>
              <a:rPr lang="en-US" altLang="zh-CN" sz="3200" b="1" i="1" dirty="0">
                <a:solidFill>
                  <a:schemeClr val="tx1"/>
                </a:solidFill>
                <a:ea typeface="楷体" panose="02010609060101010101" pitchFamily="49" charset="-122"/>
              </a:rPr>
              <a:t>n</a:t>
            </a:r>
            <a:r>
              <a:rPr lang="en-US" altLang="zh-CN" sz="3200" b="1" dirty="0">
                <a:solidFill>
                  <a:schemeClr val="tx1"/>
                </a:solidFill>
                <a:ea typeface="楷体" panose="02010609060101010101" pitchFamily="49" charset="-122"/>
                <a:sym typeface="Symbol" panose="05050102010706020507" pitchFamily="18" charset="2"/>
              </a:rPr>
              <a:t></a:t>
            </a:r>
            <a:r>
              <a:rPr lang="en-US" altLang="zh-CN" sz="3200" b="1" dirty="0">
                <a:solidFill>
                  <a:schemeClr val="tx1"/>
                </a:solidFill>
                <a:ea typeface="楷体" panose="02010609060101010101" pitchFamily="49" charset="-122"/>
              </a:rPr>
              <a:t>1)</a:t>
            </a:r>
            <a:r>
              <a:rPr lang="en-US" altLang="zh-CN" sz="3200" b="1" dirty="0">
                <a:solidFill>
                  <a:schemeClr val="tx1"/>
                </a:solidFill>
                <a:ea typeface="楷体" panose="02010609060101010101" pitchFamily="49" charset="-122"/>
                <a:sym typeface="Symbol" panose="05050102010706020507" pitchFamily="18" charset="2"/>
              </a:rPr>
              <a:t></a:t>
            </a:r>
            <a:r>
              <a:rPr lang="zh-CN" altLang="en-US" sz="3200" b="1" dirty="0">
                <a:solidFill>
                  <a:schemeClr val="tx1"/>
                </a:solidFill>
                <a:ea typeface="楷体" panose="02010609060101010101" pitchFamily="49" charset="-122"/>
              </a:rPr>
              <a:t>，且期望复杂性等于</a:t>
            </a:r>
            <a:r>
              <a:rPr lang="en-US" altLang="zh-CN" sz="3200" b="1" i="1" dirty="0">
                <a:solidFill>
                  <a:schemeClr val="tx1"/>
                </a:solidFill>
                <a:ea typeface="楷体" panose="02010609060101010101" pitchFamily="49" charset="-122"/>
              </a:rPr>
              <a:t>O</a:t>
            </a:r>
            <a:r>
              <a:rPr lang="en-US" altLang="zh-CN" sz="3200" b="1" dirty="0">
                <a:solidFill>
                  <a:schemeClr val="tx1"/>
                </a:solidFill>
                <a:ea typeface="楷体" panose="02010609060101010101" pitchFamily="49" charset="-122"/>
              </a:rPr>
              <a:t>(log</a:t>
            </a:r>
            <a:r>
              <a:rPr lang="en-US" altLang="zh-CN" sz="3200" b="1" baseline="-30000" dirty="0">
                <a:solidFill>
                  <a:schemeClr val="tx1"/>
                </a:solidFill>
                <a:ea typeface="楷体" panose="02010609060101010101" pitchFamily="49" charset="-122"/>
              </a:rPr>
              <a:t>2</a:t>
            </a:r>
            <a:r>
              <a:rPr lang="en-US" altLang="zh-CN" sz="3200" b="1" i="1" dirty="0">
                <a:solidFill>
                  <a:schemeClr val="tx1"/>
                </a:solidFill>
                <a:ea typeface="楷体" panose="02010609060101010101" pitchFamily="49" charset="-122"/>
              </a:rPr>
              <a:t>n</a:t>
            </a:r>
            <a:r>
              <a:rPr lang="en-US" altLang="zh-CN" sz="3200" b="1" dirty="0">
                <a:solidFill>
                  <a:schemeClr val="tx1"/>
                </a:solidFill>
                <a:ea typeface="楷体" panose="02010609060101010101" pitchFamily="49" charset="-122"/>
              </a:rPr>
              <a:t>) . </a:t>
            </a:r>
          </a:p>
          <a:p>
            <a:pPr algn="just" eaLnBrk="1" hangingPunct="1">
              <a:lnSpc>
                <a:spcPts val="4900"/>
              </a:lnSpc>
              <a:spcBef>
                <a:spcPct val="0"/>
              </a:spcBef>
              <a:buFont typeface="Wingdings" panose="05000000000000000000" pitchFamily="2" charset="2"/>
              <a:buNone/>
            </a:pPr>
            <a:endParaRPr lang="en-US" altLang="zh-CN" sz="3200" b="1" dirty="0">
              <a:solidFill>
                <a:schemeClr val="tx1"/>
              </a:solidFill>
              <a:ea typeface="楷体" panose="02010609060101010101" pitchFamily="49" charset="-122"/>
            </a:endParaRPr>
          </a:p>
          <a:p>
            <a:pPr algn="just" eaLnBrk="1" hangingPunct="1">
              <a:lnSpc>
                <a:spcPts val="4900"/>
              </a:lnSpc>
              <a:spcBef>
                <a:spcPct val="0"/>
              </a:spcBef>
              <a:buFont typeface="Wingdings" panose="05000000000000000000" pitchFamily="2" charset="2"/>
              <a:buNone/>
            </a:pPr>
            <a:r>
              <a:rPr lang="zh-CN" altLang="en-US" sz="3200" b="1" dirty="0">
                <a:solidFill>
                  <a:srgbClr val="00B050"/>
                </a:solidFill>
                <a:ea typeface="楷体" panose="02010609060101010101" pitchFamily="49" charset="-122"/>
              </a:rPr>
              <a:t>对半查找无论成功还是失败</a:t>
            </a:r>
            <a:r>
              <a:rPr lang="en-US" altLang="zh-CN" sz="3200" b="1" dirty="0">
                <a:solidFill>
                  <a:srgbClr val="00B050"/>
                </a:solidFill>
                <a:ea typeface="楷体" panose="02010609060101010101" pitchFamily="49" charset="-122"/>
              </a:rPr>
              <a:t>，</a:t>
            </a:r>
            <a:r>
              <a:rPr lang="zh-CN" altLang="en-US" sz="3200" b="1" dirty="0">
                <a:solidFill>
                  <a:srgbClr val="00B050"/>
                </a:solidFill>
                <a:ea typeface="楷体" panose="02010609060101010101" pitchFamily="49" charset="-122"/>
              </a:rPr>
              <a:t>其时间复杂度都为</a:t>
            </a:r>
            <a:r>
              <a:rPr lang="en-US" altLang="zh-CN" sz="3200" b="1" i="1" dirty="0">
                <a:solidFill>
                  <a:srgbClr val="00B050"/>
                </a:solidFill>
                <a:ea typeface="楷体" panose="02010609060101010101" pitchFamily="49" charset="-122"/>
              </a:rPr>
              <a:t>O</a:t>
            </a:r>
            <a:r>
              <a:rPr lang="en-US" altLang="zh-CN" sz="3200" b="1" dirty="0">
                <a:solidFill>
                  <a:srgbClr val="00B050"/>
                </a:solidFill>
                <a:ea typeface="楷体" panose="02010609060101010101" pitchFamily="49" charset="-122"/>
              </a:rPr>
              <a:t>(log</a:t>
            </a:r>
            <a:r>
              <a:rPr lang="en-US" altLang="zh-CN" sz="3200" b="1" baseline="-30000" dirty="0">
                <a:solidFill>
                  <a:srgbClr val="00B050"/>
                </a:solidFill>
                <a:ea typeface="楷体" panose="02010609060101010101" pitchFamily="49" charset="-122"/>
              </a:rPr>
              <a:t>2</a:t>
            </a:r>
            <a:r>
              <a:rPr lang="en-US" altLang="zh-CN" sz="3200" b="1" i="1" dirty="0">
                <a:solidFill>
                  <a:srgbClr val="00B050"/>
                </a:solidFill>
                <a:ea typeface="楷体" panose="02010609060101010101" pitchFamily="49" charset="-122"/>
              </a:rPr>
              <a:t>n</a:t>
            </a:r>
            <a:r>
              <a:rPr lang="en-US" altLang="zh-CN" sz="3200" b="1" dirty="0">
                <a:solidFill>
                  <a:srgbClr val="00B050"/>
                </a:solidFill>
                <a:ea typeface="楷体" panose="02010609060101010101" pitchFamily="49" charset="-122"/>
              </a:rPr>
              <a:t>).</a:t>
            </a:r>
            <a:endParaRPr lang="zh-CN" altLang="en-US" sz="3200" b="1" dirty="0">
              <a:solidFill>
                <a:srgbClr val="00B050"/>
              </a:solidFill>
              <a:ea typeface="楷体" panose="02010609060101010101" pitchFamily="49" charset="-122"/>
            </a:endParaRPr>
          </a:p>
          <a:p>
            <a:pPr eaLnBrk="1" hangingPunct="1"/>
            <a:endParaRPr lang="zh-CN" altLang="en-US" dirty="0">
              <a:ea typeface="楷体" panose="02010609060101010101" pitchFamily="49" charset="-122"/>
            </a:endParaRPr>
          </a:p>
        </p:txBody>
      </p:sp>
    </p:spTree>
    <p:extLst>
      <p:ext uri="{BB962C8B-B14F-4D97-AF65-F5344CB8AC3E}">
        <p14:creationId xmlns:p14="http://schemas.microsoft.com/office/powerpoint/2010/main" val="2538622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4" name="Rectangle 2"/>
          <p:cNvSpPr txBox="1">
            <a:spLocks noChangeArrowheads="1"/>
          </p:cNvSpPr>
          <p:nvPr/>
        </p:nvSpPr>
        <p:spPr>
          <a:xfrm>
            <a:off x="804398" y="764603"/>
            <a:ext cx="10752794" cy="61690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4200"/>
              </a:lnSpc>
              <a:spcBef>
                <a:spcPct val="0"/>
              </a:spcBef>
              <a:buClr>
                <a:srgbClr val="FF0000"/>
              </a:buClr>
              <a:buSzPct val="90000"/>
              <a:defRPr/>
            </a:pPr>
            <a:r>
              <a:rPr lang="zh-CN" altLang="en-US" b="1" dirty="0">
                <a:solidFill>
                  <a:srgbClr val="FF0000"/>
                </a:solidFill>
                <a:latin typeface="Times New Roman" panose="02020603050405020304" pitchFamily="18" charset="0"/>
                <a:ea typeface="楷体" panose="02010609060101010101" pitchFamily="49" charset="-122"/>
              </a:rPr>
              <a:t> 对半查找优缺点</a:t>
            </a:r>
            <a:r>
              <a:rPr lang="en-US" altLang="zh-CN" b="1" dirty="0">
                <a:solidFill>
                  <a:srgbClr val="FF0000"/>
                </a:solidFill>
                <a:latin typeface="Times New Roman" panose="02020603050405020304" pitchFamily="18" charset="0"/>
                <a:ea typeface="楷体" panose="02010609060101010101" pitchFamily="49" charset="-122"/>
              </a:rPr>
              <a:t>:</a:t>
            </a:r>
          </a:p>
          <a:p>
            <a:pPr marL="0" indent="0">
              <a:lnSpc>
                <a:spcPts val="4200"/>
              </a:lnSpc>
              <a:spcBef>
                <a:spcPct val="0"/>
              </a:spcBef>
              <a:buFont typeface="Wingdings" panose="05000000000000000000" pitchFamily="2" charset="2"/>
              <a:buNone/>
              <a:defRPr/>
            </a:pPr>
            <a:r>
              <a:rPr lang="zh-CN" altLang="en-US" b="1" dirty="0">
                <a:latin typeface="Times New Roman" panose="02020603050405020304" pitchFamily="18" charset="0"/>
                <a:ea typeface="楷体" panose="02010609060101010101" pitchFamily="49" charset="-122"/>
              </a:rPr>
              <a:t>优点</a:t>
            </a:r>
            <a:r>
              <a:rPr lang="en-US" altLang="zh-CN" b="1" dirty="0">
                <a:latin typeface="Times New Roman" panose="02020603050405020304" pitchFamily="18" charset="0"/>
                <a:ea typeface="楷体" panose="02010609060101010101" pitchFamily="49" charset="-122"/>
              </a:rPr>
              <a:t>: </a:t>
            </a:r>
            <a:r>
              <a:rPr lang="zh-CN" altLang="en-US" b="1" dirty="0">
                <a:latin typeface="Times New Roman" panose="02020603050405020304" pitchFamily="18" charset="0"/>
                <a:ea typeface="楷体" panose="02010609060101010101" pitchFamily="49" charset="-122"/>
              </a:rPr>
              <a:t>查找效率为</a:t>
            </a:r>
            <a:r>
              <a:rPr lang="en-US" altLang="zh-CN" b="1" i="1" dirty="0">
                <a:solidFill>
                  <a:srgbClr val="00B050"/>
                </a:solidFill>
                <a:latin typeface="Times New Roman" panose="02020603050405020304" pitchFamily="18" charset="0"/>
                <a:ea typeface="楷体" panose="02010609060101010101" pitchFamily="49" charset="-122"/>
              </a:rPr>
              <a:t>O</a:t>
            </a:r>
            <a:r>
              <a:rPr lang="en-US" altLang="zh-CN" b="1" dirty="0">
                <a:solidFill>
                  <a:srgbClr val="00B050"/>
                </a:solidFill>
                <a:latin typeface="Times New Roman" panose="02020603050405020304" pitchFamily="18" charset="0"/>
                <a:ea typeface="楷体" panose="02010609060101010101" pitchFamily="49" charset="-122"/>
              </a:rPr>
              <a:t>(log</a:t>
            </a:r>
            <a:r>
              <a:rPr lang="en-US" altLang="zh-CN" b="1" baseline="-30000" dirty="0">
                <a:solidFill>
                  <a:srgbClr val="00B050"/>
                </a:solidFill>
                <a:latin typeface="Times New Roman" panose="02020603050405020304" pitchFamily="18" charset="0"/>
                <a:ea typeface="楷体" panose="02010609060101010101" pitchFamily="49" charset="-122"/>
              </a:rPr>
              <a:t>2</a:t>
            </a:r>
            <a:r>
              <a:rPr lang="en-US" altLang="zh-CN" b="1" i="1" dirty="0">
                <a:solidFill>
                  <a:srgbClr val="00B050"/>
                </a:solidFill>
                <a:latin typeface="Times New Roman" panose="02020603050405020304" pitchFamily="18" charset="0"/>
                <a:ea typeface="楷体" panose="02010609060101010101" pitchFamily="49" charset="-122"/>
              </a:rPr>
              <a:t>n</a:t>
            </a:r>
            <a:r>
              <a:rPr lang="en-US" altLang="zh-CN" b="1" dirty="0">
                <a:solidFill>
                  <a:srgbClr val="00B050"/>
                </a:solidFill>
                <a:latin typeface="Times New Roman" panose="02020603050405020304" pitchFamily="18" charset="0"/>
                <a:ea typeface="楷体" panose="02010609060101010101" pitchFamily="49" charset="-122"/>
              </a:rPr>
              <a:t>)</a:t>
            </a:r>
            <a:r>
              <a:rPr lang="zh-CN" altLang="en-US" b="1" dirty="0">
                <a:solidFill>
                  <a:srgbClr val="00B050"/>
                </a:solidFill>
                <a:latin typeface="Times New Roman" panose="02020603050405020304" pitchFamily="18" charset="0"/>
                <a:ea typeface="楷体" panose="02010609060101010101" pitchFamily="49" charset="-122"/>
              </a:rPr>
              <a:t>    </a:t>
            </a:r>
            <a:r>
              <a:rPr lang="en-US" altLang="zh-CN" b="1"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比顺序查找高效</a:t>
            </a:r>
          </a:p>
          <a:p>
            <a:pPr marL="0" indent="0">
              <a:lnSpc>
                <a:spcPts val="4200"/>
              </a:lnSpc>
              <a:spcBef>
                <a:spcPct val="0"/>
              </a:spcBef>
              <a:buFont typeface="Wingdings" panose="05000000000000000000" pitchFamily="2" charset="2"/>
              <a:buNone/>
              <a:defRPr/>
            </a:pPr>
            <a:r>
              <a:rPr lang="zh-CN" altLang="en-US" b="1" dirty="0">
                <a:latin typeface="Times New Roman" panose="02020603050405020304" pitchFamily="18" charset="0"/>
                <a:ea typeface="楷体" panose="02010609060101010101" pitchFamily="49" charset="-122"/>
              </a:rPr>
              <a:t>缺点</a:t>
            </a:r>
            <a:r>
              <a:rPr lang="en-US" altLang="zh-CN" b="1" dirty="0">
                <a:latin typeface="Times New Roman" panose="02020603050405020304" pitchFamily="18" charset="0"/>
                <a:ea typeface="楷体" panose="02010609060101010101" pitchFamily="49" charset="-122"/>
              </a:rPr>
              <a:t>: </a:t>
            </a:r>
            <a:r>
              <a:rPr lang="zh-CN" altLang="en-US" b="1" dirty="0">
                <a:latin typeface="Times New Roman" panose="02020603050405020304" pitchFamily="18" charset="0"/>
                <a:ea typeface="楷体" panose="02010609060101010101" pitchFamily="49" charset="-122"/>
              </a:rPr>
              <a:t>只适用于</a:t>
            </a:r>
            <a:r>
              <a:rPr lang="zh-CN" altLang="en-US" b="1" dirty="0">
                <a:solidFill>
                  <a:srgbClr val="00B050"/>
                </a:solidFill>
                <a:latin typeface="Times New Roman" panose="02020603050405020304" pitchFamily="18" charset="0"/>
                <a:ea typeface="楷体" panose="02010609060101010101" pitchFamily="49" charset="-122"/>
              </a:rPr>
              <a:t>有序表</a:t>
            </a:r>
            <a:r>
              <a:rPr lang="zh-CN" altLang="en-US" b="1" dirty="0">
                <a:latin typeface="Times New Roman" panose="02020603050405020304" pitchFamily="18" charset="0"/>
                <a:ea typeface="楷体" panose="02010609060101010101" pitchFamily="49" charset="-122"/>
              </a:rPr>
              <a:t>，且</a:t>
            </a:r>
            <a:r>
              <a:rPr lang="zh-CN" altLang="en-US" b="1" dirty="0">
                <a:solidFill>
                  <a:srgbClr val="00B050"/>
                </a:solidFill>
                <a:latin typeface="Times New Roman" panose="02020603050405020304" pitchFamily="18" charset="0"/>
                <a:ea typeface="楷体" panose="02010609060101010101" pitchFamily="49" charset="-122"/>
              </a:rPr>
              <a:t>限于顺序存储结构</a:t>
            </a:r>
            <a:r>
              <a:rPr lang="en-US" altLang="zh-CN" b="1"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对线性链表无法进行对半查找。</a:t>
            </a:r>
            <a:endParaRPr lang="en-US" altLang="zh-CN" b="1" dirty="0">
              <a:latin typeface="Times New Roman" panose="02020603050405020304" pitchFamily="18" charset="0"/>
              <a:ea typeface="楷体" panose="02010609060101010101" pitchFamily="49" charset="-122"/>
            </a:endParaRPr>
          </a:p>
          <a:p>
            <a:pPr marL="0" indent="0">
              <a:lnSpc>
                <a:spcPts val="4200"/>
              </a:lnSpc>
              <a:spcBef>
                <a:spcPts val="1800"/>
              </a:spcBef>
              <a:buSzPct val="90000"/>
              <a:defRPr/>
            </a:pPr>
            <a:r>
              <a:rPr lang="zh-CN" altLang="en-US" b="1" dirty="0">
                <a:solidFill>
                  <a:srgbClr val="FF0000"/>
                </a:solidFill>
                <a:latin typeface="Times New Roman" panose="02020603050405020304" pitchFamily="18" charset="0"/>
                <a:ea typeface="楷体" panose="02010609060101010101" pitchFamily="49" charset="-122"/>
              </a:rPr>
              <a:t>对半查找算法还能更快吗</a:t>
            </a:r>
            <a:r>
              <a:rPr lang="en-US" altLang="zh-CN" b="1" dirty="0">
                <a:solidFill>
                  <a:srgbClr val="FF0000"/>
                </a:solidFill>
                <a:latin typeface="Times New Roman" panose="02020603050405020304" pitchFamily="18" charset="0"/>
                <a:ea typeface="楷体" panose="02010609060101010101" pitchFamily="49" charset="-122"/>
              </a:rPr>
              <a:t>?</a:t>
            </a:r>
          </a:p>
          <a:p>
            <a:pPr marL="0" indent="0" algn="just">
              <a:lnSpc>
                <a:spcPts val="4200"/>
              </a:lnSpc>
              <a:spcBef>
                <a:spcPct val="0"/>
              </a:spcBef>
              <a:buFont typeface="Wingdings" panose="05000000000000000000" pitchFamily="2" charset="2"/>
              <a:buNone/>
              <a:defRPr/>
            </a:pPr>
            <a:r>
              <a:rPr lang="zh-CN" altLang="en-US" sz="2900" b="1" dirty="0">
                <a:latin typeface="Times New Roman" panose="02020603050405020304" pitchFamily="18" charset="0"/>
                <a:ea typeface="楷体" panose="02010609060101010101" pitchFamily="49" charset="-122"/>
              </a:rPr>
              <a:t>就对半查找算法而言，能否将其所用的指针数量减少，譬如仅用三个 </a:t>
            </a:r>
            <a:r>
              <a:rPr lang="en-US" altLang="zh-CN" sz="2900" b="1" dirty="0">
                <a:latin typeface="Times New Roman" panose="02020603050405020304" pitchFamily="18" charset="0"/>
                <a:ea typeface="楷体" panose="02010609060101010101" pitchFamily="49" charset="-122"/>
              </a:rPr>
              <a:t>(</a:t>
            </a:r>
            <a:r>
              <a:rPr lang="en-US" altLang="zh-CN" sz="2900" b="1" i="1" dirty="0">
                <a:latin typeface="Times New Roman" panose="02020603050405020304" pitchFamily="18" charset="0"/>
                <a:ea typeface="楷体" panose="02010609060101010101" pitchFamily="49" charset="-122"/>
              </a:rPr>
              <a:t>s</a:t>
            </a:r>
            <a:r>
              <a:rPr lang="zh-CN" altLang="en-US" sz="2900" b="1" dirty="0">
                <a:latin typeface="Times New Roman" panose="02020603050405020304" pitchFamily="18" charset="0"/>
                <a:ea typeface="楷体" panose="02010609060101010101" pitchFamily="49" charset="-122"/>
              </a:rPr>
              <a:t>、</a:t>
            </a:r>
            <a:r>
              <a:rPr lang="en-US" altLang="zh-CN" sz="2900" b="1" i="1" dirty="0" err="1">
                <a:latin typeface="Times New Roman" panose="02020603050405020304" pitchFamily="18" charset="0"/>
                <a:ea typeface="楷体" panose="02010609060101010101" pitchFamily="49" charset="-122"/>
              </a:rPr>
              <a:t>i</a:t>
            </a:r>
            <a:r>
              <a:rPr lang="en-US" altLang="zh-CN" sz="2900" b="1" i="1" dirty="0">
                <a:latin typeface="Times New Roman" panose="02020603050405020304" pitchFamily="18" charset="0"/>
                <a:ea typeface="楷体" panose="02010609060101010101" pitchFamily="49" charset="-122"/>
              </a:rPr>
              <a:t> </a:t>
            </a:r>
            <a:r>
              <a:rPr lang="zh-CN" altLang="en-US" sz="2900" b="1" dirty="0">
                <a:latin typeface="Times New Roman" panose="02020603050405020304" pitchFamily="18" charset="0"/>
                <a:ea typeface="楷体" panose="02010609060101010101" pitchFamily="49" charset="-122"/>
              </a:rPr>
              <a:t>和 </a:t>
            </a:r>
            <a:r>
              <a:rPr lang="en-US" altLang="zh-CN" sz="2900" b="1" i="1" dirty="0">
                <a:latin typeface="Times New Roman" panose="02020603050405020304" pitchFamily="18" charset="0"/>
                <a:ea typeface="楷体" panose="02010609060101010101" pitchFamily="49" charset="-122"/>
              </a:rPr>
              <a:t>e</a:t>
            </a:r>
            <a:r>
              <a:rPr lang="en-US" altLang="zh-CN" sz="2900" b="1" dirty="0">
                <a:latin typeface="Times New Roman" panose="02020603050405020304" pitchFamily="18" charset="0"/>
                <a:ea typeface="楷体" panose="02010609060101010101" pitchFamily="49" charset="-122"/>
              </a:rPr>
              <a:t>) </a:t>
            </a:r>
            <a:r>
              <a:rPr lang="zh-CN" altLang="en-US" sz="2900" b="1" dirty="0">
                <a:latin typeface="Times New Roman" panose="02020603050405020304" pitchFamily="18" charset="0"/>
                <a:ea typeface="楷体" panose="02010609060101010101" pitchFamily="49" charset="-122"/>
              </a:rPr>
              <a:t>中的两个，若能行那是很有诱惑力的。</a:t>
            </a:r>
          </a:p>
          <a:p>
            <a:pPr marL="0" indent="0" algn="just">
              <a:lnSpc>
                <a:spcPts val="4200"/>
              </a:lnSpc>
              <a:spcBef>
                <a:spcPct val="0"/>
              </a:spcBef>
              <a:buFont typeface="Wingdings" panose="05000000000000000000" pitchFamily="2" charset="2"/>
              <a:buNone/>
              <a:defRPr/>
            </a:pPr>
            <a:r>
              <a:rPr lang="zh-CN" altLang="en-US" sz="2900" b="1" dirty="0">
                <a:latin typeface="Times New Roman" panose="02020603050405020304" pitchFamily="18" charset="0"/>
                <a:ea typeface="楷体" panose="02010609060101010101" pitchFamily="49" charset="-122"/>
              </a:rPr>
              <a:t>这确是可能的，具体思路是：用当前的位置 </a:t>
            </a:r>
            <a:r>
              <a:rPr lang="en-US" altLang="zh-CN" sz="2900" b="1" i="1" dirty="0" err="1">
                <a:latin typeface="Times New Roman" panose="02020603050405020304" pitchFamily="18" charset="0"/>
                <a:ea typeface="楷体" panose="02010609060101010101" pitchFamily="49" charset="-122"/>
              </a:rPr>
              <a:t>i</a:t>
            </a:r>
            <a:r>
              <a:rPr lang="en-US" altLang="zh-CN" sz="2900" b="1" i="1" dirty="0">
                <a:latin typeface="Times New Roman" panose="02020603050405020304" pitchFamily="18" charset="0"/>
                <a:ea typeface="楷体" panose="02010609060101010101" pitchFamily="49" charset="-122"/>
              </a:rPr>
              <a:t> </a:t>
            </a:r>
            <a:r>
              <a:rPr lang="zh-CN" altLang="en-US" sz="2900" b="1" dirty="0">
                <a:latin typeface="Times New Roman" panose="02020603050405020304" pitchFamily="18" charset="0"/>
                <a:ea typeface="楷体" panose="02010609060101010101" pitchFamily="49" charset="-122"/>
              </a:rPr>
              <a:t>和它的变化率 </a:t>
            </a:r>
            <a:r>
              <a:rPr lang="en-US" altLang="zh-CN" sz="2900" b="1" i="1" dirty="0">
                <a:latin typeface="Times New Roman" panose="02020603050405020304" pitchFamily="18" charset="0"/>
                <a:ea typeface="楷体" panose="02010609060101010101" pitchFamily="49" charset="-122"/>
              </a:rPr>
              <a:t>δ</a:t>
            </a:r>
            <a:r>
              <a:rPr lang="zh-CN" altLang="en-US" sz="2900" b="1" dirty="0">
                <a:latin typeface="Times New Roman" panose="02020603050405020304" pitchFamily="18" charset="0"/>
                <a:ea typeface="楷体" panose="02010609060101010101" pitchFamily="49" charset="-122"/>
              </a:rPr>
              <a:t>；在每次 </a:t>
            </a:r>
            <a:r>
              <a:rPr lang="pt-BR" altLang="zh-CN" sz="2900" b="1" i="1" dirty="0">
                <a:latin typeface="Times New Roman" panose="02020603050405020304" pitchFamily="18" charset="0"/>
                <a:ea typeface="楷体" panose="02010609060101010101" pitchFamily="49" charset="-122"/>
              </a:rPr>
              <a:t>K </a:t>
            </a:r>
            <a:r>
              <a:rPr lang="en-US" altLang="zh-CN" sz="2900" b="1" dirty="0">
                <a:latin typeface="Times New Roman" panose="02020603050405020304" pitchFamily="18" charset="0"/>
                <a:ea typeface="楷体" panose="02010609060101010101" pitchFamily="49" charset="-122"/>
                <a:sym typeface="Symbol"/>
              </a:rPr>
              <a:t></a:t>
            </a:r>
            <a:r>
              <a:rPr lang="en-US" altLang="zh-CN" sz="2900" b="1" dirty="0">
                <a:latin typeface="Times New Roman" panose="02020603050405020304" pitchFamily="18" charset="0"/>
                <a:ea typeface="楷体" panose="02010609060101010101" pitchFamily="49" charset="-122"/>
              </a:rPr>
              <a:t> </a:t>
            </a:r>
            <a:r>
              <a:rPr lang="pt-BR" altLang="zh-CN" sz="2900" b="1" i="1" dirty="0">
                <a:latin typeface="Times New Roman" panose="02020603050405020304" pitchFamily="18" charset="0"/>
                <a:ea typeface="楷体" panose="02010609060101010101" pitchFamily="49" charset="-122"/>
              </a:rPr>
              <a:t>K</a:t>
            </a:r>
            <a:r>
              <a:rPr lang="pt-BR" altLang="zh-CN" sz="3600" b="1" i="1" baseline="-25000" dirty="0">
                <a:latin typeface="Times New Roman" panose="02020603050405020304" pitchFamily="18" charset="0"/>
                <a:ea typeface="楷体" panose="02010609060101010101" pitchFamily="49" charset="-122"/>
              </a:rPr>
              <a:t>i </a:t>
            </a:r>
            <a:r>
              <a:rPr lang="zh-CN" altLang="en-US" sz="2900" b="1" dirty="0">
                <a:latin typeface="Times New Roman" panose="02020603050405020304" pitchFamily="18" charset="0"/>
                <a:ea typeface="楷体" panose="02010609060101010101" pitchFamily="49" charset="-122"/>
              </a:rPr>
              <a:t>或 </a:t>
            </a:r>
            <a:r>
              <a:rPr lang="pt-BR" altLang="zh-CN" sz="2900" b="1" i="1" dirty="0">
                <a:latin typeface="Times New Roman" panose="02020603050405020304" pitchFamily="18" charset="0"/>
                <a:ea typeface="楷体" panose="02010609060101010101" pitchFamily="49" charset="-122"/>
              </a:rPr>
              <a:t>K </a:t>
            </a:r>
            <a:r>
              <a:rPr lang="en-US" altLang="zh-CN" sz="2900" b="1" dirty="0">
                <a:latin typeface="Times New Roman" panose="02020603050405020304" pitchFamily="18" charset="0"/>
                <a:ea typeface="楷体" panose="02010609060101010101" pitchFamily="49" charset="-122"/>
                <a:sym typeface="Symbol" pitchFamily="18" charset="2"/>
              </a:rPr>
              <a:t></a:t>
            </a:r>
            <a:r>
              <a:rPr lang="pt-BR" altLang="zh-CN" sz="2900" b="1" i="1" dirty="0">
                <a:latin typeface="Times New Roman" panose="02020603050405020304" pitchFamily="18" charset="0"/>
                <a:ea typeface="楷体" panose="02010609060101010101" pitchFamily="49" charset="-122"/>
              </a:rPr>
              <a:t> K</a:t>
            </a:r>
            <a:r>
              <a:rPr lang="pt-BR" altLang="zh-CN" sz="3600" b="1" i="1" baseline="-25000" dirty="0">
                <a:latin typeface="Times New Roman" panose="02020603050405020304" pitchFamily="18" charset="0"/>
                <a:ea typeface="楷体" panose="02010609060101010101" pitchFamily="49" charset="-122"/>
              </a:rPr>
              <a:t>i </a:t>
            </a:r>
            <a:r>
              <a:rPr lang="zh-CN" altLang="en-US" sz="2900" b="1" dirty="0">
                <a:latin typeface="Times New Roman" panose="02020603050405020304" pitchFamily="18" charset="0"/>
                <a:ea typeface="楷体" panose="02010609060101010101" pitchFamily="49" charset="-122"/>
              </a:rPr>
              <a:t>之后</a:t>
            </a:r>
            <a:r>
              <a:rPr lang="en-US" altLang="zh-CN" sz="2900" b="1" dirty="0">
                <a:latin typeface="Times New Roman" panose="02020603050405020304" pitchFamily="18" charset="0"/>
                <a:ea typeface="楷体" panose="02010609060101010101" pitchFamily="49" charset="-122"/>
              </a:rPr>
              <a:t>:</a:t>
            </a:r>
          </a:p>
          <a:p>
            <a:pPr marL="0" indent="0" algn="just">
              <a:lnSpc>
                <a:spcPts val="4200"/>
              </a:lnSpc>
              <a:spcBef>
                <a:spcPct val="0"/>
              </a:spcBef>
              <a:buFont typeface="Wingdings" panose="05000000000000000000" pitchFamily="2" charset="2"/>
              <a:buNone/>
              <a:defRPr/>
            </a:pPr>
            <a:r>
              <a:rPr lang="zh-CN" altLang="en-US" sz="2900" b="1" dirty="0">
                <a:latin typeface="Times New Roman" panose="02020603050405020304" pitchFamily="18" charset="0"/>
                <a:ea typeface="楷体" panose="02010609060101010101" pitchFamily="49" charset="-122"/>
              </a:rPr>
              <a:t>                  置 </a:t>
            </a:r>
            <a:r>
              <a:rPr lang="en-US" altLang="zh-CN" sz="2900" b="1" i="1" dirty="0" err="1">
                <a:latin typeface="Times New Roman" panose="02020603050405020304" pitchFamily="18" charset="0"/>
                <a:ea typeface="楷体" panose="02010609060101010101" pitchFamily="49" charset="-122"/>
              </a:rPr>
              <a:t>i</a:t>
            </a:r>
            <a:r>
              <a:rPr lang="en-US" altLang="zh-CN" sz="2900" b="1" dirty="0">
                <a:latin typeface="Times New Roman" panose="02020603050405020304" pitchFamily="18" charset="0"/>
                <a:ea typeface="楷体" panose="02010609060101010101" pitchFamily="49" charset="-122"/>
              </a:rPr>
              <a:t> </a:t>
            </a:r>
            <a:r>
              <a:rPr lang="en-US" altLang="zh-CN" sz="2900" b="1" dirty="0">
                <a:latin typeface="Times New Roman" panose="02020603050405020304" pitchFamily="18" charset="0"/>
                <a:ea typeface="楷体" panose="02010609060101010101" pitchFamily="49" charset="-122"/>
                <a:sym typeface="Symbol" pitchFamily="18" charset="2"/>
              </a:rPr>
              <a:t></a:t>
            </a:r>
            <a:r>
              <a:rPr lang="en-US" altLang="zh-CN" sz="2900" b="1" dirty="0">
                <a:latin typeface="Times New Roman" panose="02020603050405020304" pitchFamily="18" charset="0"/>
                <a:ea typeface="楷体" panose="02010609060101010101" pitchFamily="49" charset="-122"/>
              </a:rPr>
              <a:t> </a:t>
            </a:r>
            <a:r>
              <a:rPr lang="en-US" altLang="zh-CN" sz="2900" b="1" i="1" dirty="0" err="1">
                <a:latin typeface="Times New Roman" panose="02020603050405020304" pitchFamily="18" charset="0"/>
                <a:ea typeface="楷体" panose="02010609060101010101" pitchFamily="49" charset="-122"/>
              </a:rPr>
              <a:t>i</a:t>
            </a:r>
            <a:r>
              <a:rPr lang="en-US" altLang="zh-CN" sz="2900" b="1" i="1" dirty="0">
                <a:latin typeface="Times New Roman" panose="02020603050405020304" pitchFamily="18" charset="0"/>
                <a:ea typeface="楷体" panose="02010609060101010101" pitchFamily="49" charset="-122"/>
              </a:rPr>
              <a:t> </a:t>
            </a:r>
            <a:r>
              <a:rPr lang="en-US" altLang="zh-CN" sz="2900" b="1" dirty="0">
                <a:latin typeface="Times New Roman" panose="02020603050405020304" pitchFamily="18" charset="0"/>
                <a:ea typeface="楷体" panose="02010609060101010101" pitchFamily="49" charset="-122"/>
                <a:sym typeface="Symbol" pitchFamily="18" charset="2"/>
              </a:rPr>
              <a:t></a:t>
            </a:r>
            <a:r>
              <a:rPr lang="en-US" altLang="zh-CN" sz="2900" b="1" dirty="0">
                <a:latin typeface="Times New Roman" panose="02020603050405020304" pitchFamily="18" charset="0"/>
                <a:ea typeface="楷体" panose="02010609060101010101" pitchFamily="49" charset="-122"/>
              </a:rPr>
              <a:t> </a:t>
            </a:r>
            <a:r>
              <a:rPr lang="en-US" altLang="zh-CN" sz="2900" b="1" i="1" dirty="0">
                <a:latin typeface="Times New Roman" panose="02020603050405020304" pitchFamily="18" charset="0"/>
                <a:ea typeface="楷体" panose="02010609060101010101" pitchFamily="49" charset="-122"/>
                <a:sym typeface="Symbol" pitchFamily="18" charset="2"/>
              </a:rPr>
              <a:t></a:t>
            </a:r>
            <a:r>
              <a:rPr lang="en-US" altLang="zh-CN" sz="2900" b="1" dirty="0">
                <a:latin typeface="Times New Roman" panose="02020603050405020304" pitchFamily="18" charset="0"/>
                <a:ea typeface="楷体" panose="02010609060101010101" pitchFamily="49" charset="-122"/>
              </a:rPr>
              <a:t>  </a:t>
            </a:r>
            <a:r>
              <a:rPr lang="zh-CN" altLang="en-US" sz="2900" b="1" dirty="0">
                <a:latin typeface="Times New Roman" panose="02020603050405020304" pitchFamily="18" charset="0"/>
                <a:ea typeface="楷体" panose="02010609060101010101" pitchFamily="49" charset="-122"/>
              </a:rPr>
              <a:t>和 </a:t>
            </a:r>
            <a:r>
              <a:rPr lang="en-US" altLang="zh-CN" sz="2900" b="1" i="1" dirty="0">
                <a:latin typeface="Times New Roman" panose="02020603050405020304" pitchFamily="18" charset="0"/>
                <a:ea typeface="楷体" panose="02010609060101010101" pitchFamily="49" charset="-122"/>
                <a:sym typeface="Symbol" pitchFamily="18" charset="2"/>
              </a:rPr>
              <a:t></a:t>
            </a:r>
            <a:r>
              <a:rPr lang="en-US" altLang="zh-CN" sz="2900" b="1" dirty="0">
                <a:latin typeface="Times New Roman" panose="02020603050405020304" pitchFamily="18" charset="0"/>
                <a:ea typeface="楷体" panose="02010609060101010101" pitchFamily="49" charset="-122"/>
              </a:rPr>
              <a:t> </a:t>
            </a:r>
            <a:r>
              <a:rPr lang="en-US" altLang="zh-CN" sz="2900" b="1" dirty="0">
                <a:latin typeface="Times New Roman" panose="02020603050405020304" pitchFamily="18" charset="0"/>
                <a:ea typeface="楷体" panose="02010609060101010101" pitchFamily="49" charset="-122"/>
                <a:sym typeface="Symbol" pitchFamily="18" charset="2"/>
              </a:rPr>
              <a:t></a:t>
            </a:r>
            <a:r>
              <a:rPr lang="en-US" altLang="zh-CN" sz="2900" b="1" dirty="0">
                <a:latin typeface="Times New Roman" panose="02020603050405020304" pitchFamily="18" charset="0"/>
                <a:ea typeface="楷体" panose="02010609060101010101" pitchFamily="49" charset="-122"/>
              </a:rPr>
              <a:t> </a:t>
            </a:r>
            <a:r>
              <a:rPr lang="en-US" altLang="zh-CN" sz="2900" b="1" i="1" dirty="0">
                <a:latin typeface="Times New Roman" panose="02020603050405020304" pitchFamily="18" charset="0"/>
                <a:ea typeface="楷体" panose="02010609060101010101" pitchFamily="49" charset="-122"/>
                <a:sym typeface="Symbol" pitchFamily="18" charset="2"/>
              </a:rPr>
              <a:t> </a:t>
            </a:r>
            <a:r>
              <a:rPr lang="en-US" altLang="zh-CN" sz="2900" b="1" dirty="0">
                <a:latin typeface="Times New Roman" panose="02020603050405020304" pitchFamily="18" charset="0"/>
                <a:ea typeface="楷体" panose="02010609060101010101" pitchFamily="49" charset="-122"/>
              </a:rPr>
              <a:t>/2</a:t>
            </a:r>
            <a:r>
              <a:rPr lang="zh-CN" altLang="en-US" sz="2900" b="1" dirty="0">
                <a:latin typeface="Times New Roman" panose="02020603050405020304" pitchFamily="18" charset="0"/>
                <a:ea typeface="楷体" panose="02010609060101010101" pitchFamily="49" charset="-122"/>
              </a:rPr>
              <a:t>（近似地）</a:t>
            </a:r>
            <a:r>
              <a:rPr lang="en-US" altLang="zh-CN" sz="2900" b="1" dirty="0">
                <a:latin typeface="Times New Roman" panose="02020603050405020304" pitchFamily="18" charset="0"/>
                <a:ea typeface="楷体" panose="02010609060101010101" pitchFamily="49" charset="-122"/>
              </a:rPr>
              <a:t>. </a:t>
            </a:r>
            <a:r>
              <a:rPr lang="zh-CN" altLang="en-US" sz="2900" b="1" dirty="0">
                <a:latin typeface="Times New Roman" panose="02020603050405020304" pitchFamily="18" charset="0"/>
                <a:ea typeface="楷体" panose="02010609060101010101" pitchFamily="49" charset="-122"/>
              </a:rPr>
              <a:t>（自学）</a:t>
            </a:r>
            <a:endParaRPr lang="en-US" altLang="zh-CN" sz="2900" b="1" dirty="0">
              <a:latin typeface="Times New Roman" panose="02020603050405020304" pitchFamily="18" charset="0"/>
              <a:ea typeface="楷体" panose="02010609060101010101" pitchFamily="49" charset="-122"/>
            </a:endParaRPr>
          </a:p>
          <a:p>
            <a:pPr marL="0" indent="0">
              <a:spcBef>
                <a:spcPct val="0"/>
              </a:spcBef>
              <a:buFont typeface="Wingdings" panose="05000000000000000000" pitchFamily="2" charset="2"/>
              <a:buNone/>
              <a:defRPr/>
            </a:pPr>
            <a:endParaRPr lang="en-US" altLang="zh-CN" b="1" dirty="0">
              <a:latin typeface="Times New Roman" panose="02020603050405020304" pitchFamily="18" charset="0"/>
              <a:ea typeface="楷体" panose="02010609060101010101" pitchFamily="49" charset="-122"/>
            </a:endParaRPr>
          </a:p>
          <a:p>
            <a:pPr marL="0" indent="0">
              <a:spcBef>
                <a:spcPct val="0"/>
              </a:spcBef>
              <a:buFont typeface="Wingdings" panose="05000000000000000000" pitchFamily="2" charset="2"/>
              <a:buNone/>
              <a:defRPr/>
            </a:pPr>
            <a:endParaRPr lang="zh-CN" altLang="en-US" b="1" dirty="0">
              <a:latin typeface="Times New Roman" panose="02020603050405020304" pitchFamily="18" charset="0"/>
              <a:ea typeface="楷体" panose="02010609060101010101" pitchFamily="49" charset="-122"/>
            </a:endParaRPr>
          </a:p>
        </p:txBody>
      </p:sp>
    </p:spTree>
    <p:extLst>
      <p:ext uri="{BB962C8B-B14F-4D97-AF65-F5344CB8AC3E}">
        <p14:creationId xmlns:p14="http://schemas.microsoft.com/office/powerpoint/2010/main" val="3247200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 calcmode="lin" valueType="num">
                                      <p:cBhvr additive="base">
                                        <p:cTn id="13"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 calcmode="lin" valueType="num">
                                      <p:cBhvr additive="base">
                                        <p:cTn id="19"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anim calcmode="lin" valueType="num">
                                      <p:cBhvr additive="base">
                                        <p:cTn id="25"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4">
                                            <p:txEl>
                                              <p:pRg st="5" end="5"/>
                                            </p:txEl>
                                          </p:spTgt>
                                        </p:tgtEl>
                                        <p:attrNameLst>
                                          <p:attrName>style.visibility</p:attrName>
                                        </p:attrNameLst>
                                      </p:cBhvr>
                                      <p:to>
                                        <p:strVal val="visible"/>
                                      </p:to>
                                    </p:set>
                                    <p:anim calcmode="lin" valueType="num">
                                      <p:cBhvr additive="base">
                                        <p:cTn id="29"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4">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4">
                                            <p:txEl>
                                              <p:pRg st="6" end="6"/>
                                            </p:txEl>
                                          </p:spTgt>
                                        </p:tgtEl>
                                        <p:attrNameLst>
                                          <p:attrName>style.visibility</p:attrName>
                                        </p:attrNameLst>
                                      </p:cBhvr>
                                      <p:to>
                                        <p:strVal val="visible"/>
                                      </p:to>
                                    </p:set>
                                    <p:anim calcmode="lin" valueType="num">
                                      <p:cBhvr additive="base">
                                        <p:cTn id="33"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4">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2286746" cy="605909"/>
          </a:xfrm>
        </p:spPr>
        <p:txBody>
          <a:bodyPr/>
          <a:lstStyle/>
          <a:p>
            <a:r>
              <a:rPr lang="zh-CN" altLang="en-US" dirty="0">
                <a:latin typeface="楷体" panose="02010609060101010101" pitchFamily="49" charset="-122"/>
                <a:ea typeface="楷体" panose="02010609060101010101" pitchFamily="49" charset="-122"/>
              </a:rPr>
              <a:t>二叉搜索树</a:t>
            </a:r>
          </a:p>
        </p:txBody>
      </p:sp>
      <p:sp>
        <p:nvSpPr>
          <p:cNvPr id="3" name="Text Box 4"/>
          <p:cNvSpPr txBox="1">
            <a:spLocks noChangeArrowheads="1"/>
          </p:cNvSpPr>
          <p:nvPr/>
        </p:nvSpPr>
        <p:spPr bwMode="auto">
          <a:xfrm>
            <a:off x="371260" y="991257"/>
            <a:ext cx="11096554" cy="3558667"/>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0"/>
              </a:spcBef>
              <a:defRPr sz="2400">
                <a:solidFill>
                  <a:schemeClr val="tx1"/>
                </a:solidFill>
                <a:latin typeface="Times New Roman" pitchFamily="18" charset="0"/>
                <a:ea typeface="宋体" pitchFamily="2" charset="-122"/>
              </a:defRPr>
            </a:lvl1pPr>
            <a:lvl2pPr marL="1085850" indent="-457200">
              <a:spcBef>
                <a:spcPct val="0"/>
              </a:spcBef>
              <a:defRPr sz="2400">
                <a:solidFill>
                  <a:schemeClr val="tx1"/>
                </a:solidFill>
                <a:latin typeface="Times New Roman" pitchFamily="18" charset="0"/>
                <a:ea typeface="宋体" pitchFamily="2" charset="-122"/>
              </a:defRPr>
            </a:lvl2pPr>
            <a:lvl3pPr marL="1722438" indent="-457200">
              <a:spcBef>
                <a:spcPct val="0"/>
              </a:spcBef>
              <a:defRPr sz="2400">
                <a:solidFill>
                  <a:schemeClr val="tx1"/>
                </a:solidFill>
                <a:latin typeface="Times New Roman" pitchFamily="18" charset="0"/>
                <a:ea typeface="宋体" pitchFamily="2" charset="-122"/>
              </a:defRPr>
            </a:lvl3pPr>
            <a:lvl4pPr marL="2359025" indent="-457200">
              <a:spcBef>
                <a:spcPct val="0"/>
              </a:spcBef>
              <a:defRPr sz="2400">
                <a:solidFill>
                  <a:schemeClr val="tx1"/>
                </a:solidFill>
                <a:latin typeface="Times New Roman" pitchFamily="18" charset="0"/>
                <a:ea typeface="宋体" pitchFamily="2" charset="-122"/>
              </a:defRPr>
            </a:lvl4pPr>
            <a:lvl5pPr marL="2995613" indent="-457200">
              <a:spcBef>
                <a:spcPct val="0"/>
              </a:spcBef>
              <a:defRPr sz="2400">
                <a:solidFill>
                  <a:schemeClr val="tx1"/>
                </a:solidFill>
                <a:latin typeface="Times New Roman" pitchFamily="18" charset="0"/>
                <a:ea typeface="宋体" pitchFamily="2" charset="-122"/>
              </a:defRPr>
            </a:lvl5pPr>
            <a:lvl6pPr marL="3452813" indent="-457200" fontAlgn="base">
              <a:spcBef>
                <a:spcPct val="0"/>
              </a:spcBef>
              <a:spcAft>
                <a:spcPct val="0"/>
              </a:spcAft>
              <a:defRPr sz="2400">
                <a:solidFill>
                  <a:schemeClr val="tx1"/>
                </a:solidFill>
                <a:latin typeface="Times New Roman" pitchFamily="18" charset="0"/>
                <a:ea typeface="宋体" pitchFamily="2" charset="-122"/>
              </a:defRPr>
            </a:lvl6pPr>
            <a:lvl7pPr marL="3910013" indent="-457200" fontAlgn="base">
              <a:spcBef>
                <a:spcPct val="0"/>
              </a:spcBef>
              <a:spcAft>
                <a:spcPct val="0"/>
              </a:spcAft>
              <a:defRPr sz="2400">
                <a:solidFill>
                  <a:schemeClr val="tx1"/>
                </a:solidFill>
                <a:latin typeface="Times New Roman" pitchFamily="18" charset="0"/>
                <a:ea typeface="宋体" pitchFamily="2" charset="-122"/>
              </a:defRPr>
            </a:lvl7pPr>
            <a:lvl8pPr marL="4367213" indent="-457200" fontAlgn="base">
              <a:spcBef>
                <a:spcPct val="0"/>
              </a:spcBef>
              <a:spcAft>
                <a:spcPct val="0"/>
              </a:spcAft>
              <a:defRPr sz="2400">
                <a:solidFill>
                  <a:schemeClr val="tx1"/>
                </a:solidFill>
                <a:latin typeface="Times New Roman" pitchFamily="18" charset="0"/>
                <a:ea typeface="宋体" pitchFamily="2" charset="-122"/>
              </a:defRPr>
            </a:lvl8pPr>
            <a:lvl9pPr marL="4824413" indent="-457200" fontAlgn="base">
              <a:spcBef>
                <a:spcPct val="0"/>
              </a:spcBef>
              <a:spcAft>
                <a:spcPct val="0"/>
              </a:spcAft>
              <a:defRPr sz="2400">
                <a:solidFill>
                  <a:schemeClr val="tx1"/>
                </a:solidFill>
                <a:latin typeface="Times New Roman" pitchFamily="18" charset="0"/>
                <a:ea typeface="宋体" pitchFamily="2" charset="-122"/>
              </a:defRPr>
            </a:lvl9pPr>
          </a:lstStyle>
          <a:p>
            <a:pPr>
              <a:spcBef>
                <a:spcPct val="50000"/>
              </a:spcBef>
              <a:defRPr/>
            </a:pPr>
            <a:r>
              <a:rPr lang="zh-CN" altLang="en-US" sz="2650" b="1" dirty="0">
                <a:solidFill>
                  <a:srgbClr val="FF0000"/>
                </a:solidFill>
                <a:ea typeface="楷体" panose="02010609060101010101" pitchFamily="49" charset="-122"/>
              </a:rPr>
              <a:t>定义</a:t>
            </a:r>
            <a:r>
              <a:rPr lang="en-US" altLang="zh-CN" sz="2650" b="1" dirty="0">
                <a:ea typeface="楷体" panose="02010609060101010101" pitchFamily="49" charset="-122"/>
              </a:rPr>
              <a:t>  </a:t>
            </a:r>
            <a:r>
              <a:rPr lang="zh-CN" altLang="en-US" sz="2650" b="1" dirty="0">
                <a:ea typeface="楷体" panose="02010609060101010101" pitchFamily="49" charset="-122"/>
              </a:rPr>
              <a:t>一棵</a:t>
            </a:r>
            <a:r>
              <a:rPr lang="zh-CN" altLang="en-US" sz="2650" b="1" u="sng" dirty="0">
                <a:solidFill>
                  <a:srgbClr val="0070C0"/>
                </a:solidFill>
                <a:ea typeface="楷体" panose="02010609060101010101" pitchFamily="49" charset="-122"/>
              </a:rPr>
              <a:t>二叉查找树</a:t>
            </a:r>
            <a:r>
              <a:rPr lang="zh-CN" altLang="en-US" sz="2650" b="1" dirty="0">
                <a:solidFill>
                  <a:srgbClr val="0070C0"/>
                </a:solidFill>
                <a:ea typeface="楷体" panose="02010609060101010101" pitchFamily="49" charset="-122"/>
              </a:rPr>
              <a:t> </a:t>
            </a:r>
            <a:r>
              <a:rPr lang="en-US" altLang="zh-CN" sz="2650" b="1" dirty="0">
                <a:ea typeface="楷体" panose="02010609060101010101" pitchFamily="49" charset="-122"/>
              </a:rPr>
              <a:t>T (</a:t>
            </a:r>
            <a:r>
              <a:rPr lang="zh-CN" altLang="en-US" sz="2650" b="1" dirty="0">
                <a:ea typeface="楷体" panose="02010609060101010101" pitchFamily="49" charset="-122"/>
              </a:rPr>
              <a:t>或曰二叉搜索树，二叉排序树</a:t>
            </a:r>
            <a:r>
              <a:rPr lang="en-US" altLang="zh-CN" sz="2650" b="1" dirty="0">
                <a:ea typeface="楷体" panose="02010609060101010101" pitchFamily="49" charset="-122"/>
              </a:rPr>
              <a:t>)</a:t>
            </a:r>
            <a:r>
              <a:rPr lang="zh-CN" altLang="en-US" sz="2650" b="1" dirty="0">
                <a:ea typeface="楷体" panose="02010609060101010101" pitchFamily="49" charset="-122"/>
              </a:rPr>
              <a:t>，是一棵关键词各不相同、可为空的二叉树，若 </a:t>
            </a:r>
            <a:r>
              <a:rPr lang="en-US" altLang="zh-CN" sz="2650" b="1" dirty="0">
                <a:ea typeface="楷体" panose="02010609060101010101" pitchFamily="49" charset="-122"/>
              </a:rPr>
              <a:t>T </a:t>
            </a:r>
            <a:r>
              <a:rPr lang="zh-CN" altLang="en-US" sz="2650" b="1" dirty="0">
                <a:ea typeface="楷体" panose="02010609060101010101" pitchFamily="49" charset="-122"/>
              </a:rPr>
              <a:t>非空则 </a:t>
            </a:r>
            <a:r>
              <a:rPr lang="en-US" altLang="zh-CN" sz="2650" b="1" dirty="0">
                <a:ea typeface="楷体" panose="02010609060101010101" pitchFamily="49" charset="-122"/>
              </a:rPr>
              <a:t>T </a:t>
            </a:r>
            <a:r>
              <a:rPr lang="zh-CN" altLang="en-US" sz="2650" b="1" dirty="0">
                <a:ea typeface="楷体" panose="02010609060101010101" pitchFamily="49" charset="-122"/>
              </a:rPr>
              <a:t>中所有结点在中根次序下其关键词由小到大排序。</a:t>
            </a:r>
          </a:p>
          <a:p>
            <a:pPr>
              <a:spcBef>
                <a:spcPct val="50000"/>
              </a:spcBef>
              <a:defRPr/>
            </a:pPr>
            <a:r>
              <a:rPr lang="zh-CN" altLang="en-US" sz="2650" b="1" dirty="0">
                <a:solidFill>
                  <a:srgbClr val="FF0000"/>
                </a:solidFill>
                <a:ea typeface="楷体" panose="02010609060101010101" pitchFamily="49" charset="-122"/>
              </a:rPr>
              <a:t>对于 </a:t>
            </a:r>
            <a:r>
              <a:rPr lang="en-US" altLang="zh-CN" sz="2650" b="1" dirty="0">
                <a:solidFill>
                  <a:srgbClr val="FF0000"/>
                </a:solidFill>
                <a:ea typeface="楷体" panose="02010609060101010101" pitchFamily="49" charset="-122"/>
              </a:rPr>
              <a:t>T</a:t>
            </a:r>
            <a:r>
              <a:rPr lang="zh-CN" altLang="en-US" sz="2650" b="1" dirty="0">
                <a:solidFill>
                  <a:srgbClr val="FF0000"/>
                </a:solidFill>
                <a:ea typeface="楷体" panose="02010609060101010101" pitchFamily="49" charset="-122"/>
              </a:rPr>
              <a:t>，下面两个描述是等价的：</a:t>
            </a:r>
          </a:p>
          <a:p>
            <a:pPr>
              <a:spcBef>
                <a:spcPct val="50000"/>
              </a:spcBef>
              <a:defRPr/>
            </a:pPr>
            <a:r>
              <a:rPr lang="zh-CN" altLang="en-US" sz="2650" b="1" dirty="0">
                <a:ea typeface="楷体" panose="02010609060101010101" pitchFamily="49" charset="-122"/>
              </a:rPr>
              <a:t>若以中根次序遍历 </a:t>
            </a:r>
            <a:r>
              <a:rPr lang="en-US" altLang="zh-CN" sz="2650" b="1" dirty="0">
                <a:ea typeface="楷体" panose="02010609060101010101" pitchFamily="49" charset="-122"/>
              </a:rPr>
              <a:t>T</a:t>
            </a:r>
            <a:r>
              <a:rPr lang="zh-CN" altLang="en-US" sz="2650" b="1" dirty="0">
                <a:ea typeface="楷体" panose="02010609060101010101" pitchFamily="49" charset="-122"/>
              </a:rPr>
              <a:t>，将产生一个关于 </a:t>
            </a:r>
            <a:r>
              <a:rPr lang="en-US" altLang="zh-CN" sz="2650" b="1" dirty="0">
                <a:ea typeface="楷体" panose="02010609060101010101" pitchFamily="49" charset="-122"/>
              </a:rPr>
              <a:t>T </a:t>
            </a:r>
            <a:r>
              <a:rPr lang="zh-CN" altLang="en-US" sz="2650" b="1" dirty="0">
                <a:ea typeface="楷体" panose="02010609060101010101" pitchFamily="49" charset="-122"/>
              </a:rPr>
              <a:t>之诸结点的关键词的递增序列。</a:t>
            </a:r>
          </a:p>
          <a:p>
            <a:pPr>
              <a:spcBef>
                <a:spcPct val="50000"/>
              </a:spcBef>
              <a:defRPr/>
            </a:pPr>
            <a:r>
              <a:rPr lang="zh-CN" altLang="en-US" sz="2650" b="1" dirty="0">
                <a:ea typeface="楷体" panose="02010609060101010101" pitchFamily="49" charset="-122"/>
              </a:rPr>
              <a:t>对 </a:t>
            </a:r>
            <a:r>
              <a:rPr lang="en-US" altLang="zh-CN" sz="2650" b="1" dirty="0">
                <a:ea typeface="楷体" panose="02010609060101010101" pitchFamily="49" charset="-122"/>
              </a:rPr>
              <a:t>T </a:t>
            </a:r>
            <a:r>
              <a:rPr lang="zh-CN" altLang="en-US" sz="2650" b="1" dirty="0">
                <a:ea typeface="楷体" panose="02010609060101010101" pitchFamily="49" charset="-122"/>
              </a:rPr>
              <a:t>中的任一结点 </a:t>
            </a:r>
            <a:r>
              <a:rPr lang="en-US" altLang="zh-CN" sz="2650" b="1" dirty="0">
                <a:ea typeface="楷体" panose="02010609060101010101" pitchFamily="49" charset="-122"/>
              </a:rPr>
              <a:t>P , </a:t>
            </a:r>
            <a:r>
              <a:rPr lang="zh-CN" altLang="en-US" sz="2650" b="1" dirty="0">
                <a:ea typeface="楷体" panose="02010609060101010101" pitchFamily="49" charset="-122"/>
              </a:rPr>
              <a:t>其左子树中所有结点之关键词都小于</a:t>
            </a:r>
            <a:r>
              <a:rPr lang="en-US" altLang="zh-CN" sz="2650" b="1" dirty="0">
                <a:ea typeface="楷体" panose="02010609060101010101" pitchFamily="49" charset="-122"/>
              </a:rPr>
              <a:t>KEY(P), </a:t>
            </a:r>
            <a:r>
              <a:rPr lang="zh-CN" altLang="en-US" sz="2650" b="1" dirty="0">
                <a:ea typeface="楷体" panose="02010609060101010101" pitchFamily="49" charset="-122"/>
              </a:rPr>
              <a:t>其右子树中所有结点之关键词都大于</a:t>
            </a:r>
            <a:r>
              <a:rPr lang="en-US" altLang="zh-CN" sz="2650" b="1" dirty="0">
                <a:ea typeface="楷体" panose="02010609060101010101" pitchFamily="49" charset="-122"/>
              </a:rPr>
              <a:t>KEY(P).</a:t>
            </a:r>
            <a:r>
              <a:rPr lang="zh-CN" altLang="en-US" sz="2650" b="1" dirty="0">
                <a:solidFill>
                  <a:srgbClr val="000000"/>
                </a:solidFill>
                <a:ea typeface="楷体" panose="02010609060101010101" pitchFamily="49" charset="-122"/>
              </a:rPr>
              <a:t> </a:t>
            </a:r>
          </a:p>
        </p:txBody>
      </p:sp>
      <p:sp>
        <p:nvSpPr>
          <p:cNvPr id="4" name="Text Box 5"/>
          <p:cNvSpPr txBox="1">
            <a:spLocks noChangeArrowheads="1"/>
          </p:cNvSpPr>
          <p:nvPr/>
        </p:nvSpPr>
        <p:spPr bwMode="auto">
          <a:xfrm>
            <a:off x="1144395" y="4814561"/>
            <a:ext cx="9333886" cy="1118255"/>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ts val="4000"/>
              </a:lnSpc>
              <a:spcBef>
                <a:spcPct val="0"/>
              </a:spcBef>
            </a:pPr>
            <a:r>
              <a:rPr lang="zh-CN" altLang="en-US" b="1" dirty="0">
                <a:solidFill>
                  <a:srgbClr val="FF0000"/>
                </a:solidFill>
                <a:ea typeface="楷体" panose="02010609060101010101" pitchFamily="49" charset="-122"/>
              </a:rPr>
              <a:t>对包含</a:t>
            </a:r>
            <a:r>
              <a:rPr lang="en-US" altLang="zh-CN" b="1" i="1" dirty="0">
                <a:solidFill>
                  <a:srgbClr val="FF0000"/>
                </a:solidFill>
                <a:ea typeface="楷体" panose="02010609060101010101" pitchFamily="49" charset="-122"/>
              </a:rPr>
              <a:t>n</a:t>
            </a:r>
            <a:r>
              <a:rPr lang="zh-CN" altLang="en-US" b="1" dirty="0">
                <a:solidFill>
                  <a:srgbClr val="FF0000"/>
                </a:solidFill>
                <a:ea typeface="楷体" panose="02010609060101010101" pitchFamily="49" charset="-122"/>
              </a:rPr>
              <a:t>个记录的集合，其对应的关键词有</a:t>
            </a:r>
            <a:r>
              <a:rPr lang="en-US" altLang="zh-CN" b="1" i="1" dirty="0">
                <a:solidFill>
                  <a:srgbClr val="FF0000"/>
                </a:solidFill>
                <a:ea typeface="楷体" panose="02010609060101010101" pitchFamily="49" charset="-122"/>
              </a:rPr>
              <a:t>n </a:t>
            </a:r>
            <a:r>
              <a:rPr lang="en-US" altLang="zh-CN" b="1" dirty="0">
                <a:solidFill>
                  <a:srgbClr val="FF0000"/>
                </a:solidFill>
                <a:ea typeface="楷体" panose="02010609060101010101" pitchFamily="49" charset="-122"/>
              </a:rPr>
              <a:t>! </a:t>
            </a:r>
            <a:r>
              <a:rPr lang="zh-CN" altLang="en-US" b="1" dirty="0">
                <a:solidFill>
                  <a:srgbClr val="FF0000"/>
                </a:solidFill>
                <a:ea typeface="楷体" panose="02010609060101010101" pitchFamily="49" charset="-122"/>
              </a:rPr>
              <a:t>种不同的排列</a:t>
            </a:r>
            <a:r>
              <a:rPr lang="en-US" altLang="zh-CN" b="1" dirty="0">
                <a:solidFill>
                  <a:srgbClr val="FF0000"/>
                </a:solidFill>
                <a:ea typeface="楷体" panose="02010609060101010101" pitchFamily="49" charset="-122"/>
              </a:rPr>
              <a:t>,</a:t>
            </a:r>
            <a:r>
              <a:rPr lang="zh-CN" altLang="en-US" b="1" dirty="0">
                <a:solidFill>
                  <a:srgbClr val="FF0000"/>
                </a:solidFill>
                <a:ea typeface="楷体" panose="02010609060101010101" pitchFamily="49" charset="-122"/>
              </a:rPr>
              <a:t>可构成                      棵不同的二叉查找树。</a:t>
            </a:r>
          </a:p>
        </p:txBody>
      </p:sp>
      <mc:AlternateContent xmlns:mc="http://schemas.openxmlformats.org/markup-compatibility/2006" xmlns:a14="http://schemas.microsoft.com/office/drawing/2010/main">
        <mc:Choice Requires="a14">
          <p:sp>
            <p:nvSpPr>
              <p:cNvPr id="6" name="矩形 5"/>
              <p:cNvSpPr/>
              <p:nvPr/>
            </p:nvSpPr>
            <p:spPr>
              <a:xfrm>
                <a:off x="2642195" y="5320572"/>
                <a:ext cx="2213491" cy="5232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ctrlPr>
                            <a:rPr lang="zh-CN" altLang="en-US" sz="2800" i="1">
                              <a:latin typeface="Cambria Math" panose="02040503050406030204" pitchFamily="18" charset="0"/>
                            </a:rPr>
                          </m:ctrlPr>
                        </m:dPr>
                        <m:e>
                          <m:f>
                            <m:fPr>
                              <m:type m:val="lin"/>
                              <m:ctrlPr>
                                <a:rPr lang="zh-CN" altLang="en-US" sz="2800" i="1">
                                  <a:latin typeface="Cambria Math" panose="02040503050406030204" pitchFamily="18" charset="0"/>
                                </a:rPr>
                              </m:ctrlPr>
                            </m:fPr>
                            <m:num>
                              <m:sSubSup>
                                <m:sSubSupPr>
                                  <m:ctrlPr>
                                    <a:rPr lang="zh-CN" altLang="en-US" sz="2800" i="1">
                                      <a:latin typeface="Cambria Math" panose="02040503050406030204" pitchFamily="18" charset="0"/>
                                    </a:rPr>
                                  </m:ctrlPr>
                                </m:sSubSupPr>
                                <m:e>
                                  <m:r>
                                    <a:rPr lang="zh-CN" altLang="en-US" sz="2800" i="1">
                                      <a:latin typeface="Cambria Math" panose="02040503050406030204" pitchFamily="18" charset="0"/>
                                    </a:rPr>
                                    <m:t>𝐶</m:t>
                                  </m:r>
                                </m:e>
                                <m:sub>
                                  <m:r>
                                    <a:rPr lang="zh-CN" altLang="en-US" sz="2800" i="0">
                                      <a:latin typeface="Cambria Math" panose="02040503050406030204" pitchFamily="18" charset="0"/>
                                    </a:rPr>
                                    <m:t>2</m:t>
                                  </m:r>
                                  <m:r>
                                    <a:rPr lang="zh-CN" altLang="en-US" sz="2800" i="1">
                                      <a:latin typeface="Cambria Math" panose="02040503050406030204" pitchFamily="18" charset="0"/>
                                    </a:rPr>
                                    <m:t>𝑛</m:t>
                                  </m:r>
                                </m:sub>
                                <m:sup>
                                  <m:r>
                                    <a:rPr lang="zh-CN" altLang="en-US" sz="2800" i="1">
                                      <a:latin typeface="Cambria Math" panose="02040503050406030204" pitchFamily="18" charset="0"/>
                                    </a:rPr>
                                    <m:t>𝑛</m:t>
                                  </m:r>
                                </m:sup>
                              </m:sSubSup>
                            </m:num>
                            <m:den>
                              <m:r>
                                <a:rPr lang="zh-CN" altLang="en-US" sz="2800" i="0">
                                  <a:latin typeface="Cambria Math" panose="02040503050406030204" pitchFamily="18" charset="0"/>
                                </a:rPr>
                                <m:t>(</m:t>
                              </m:r>
                            </m:den>
                          </m:f>
                          <m:r>
                            <a:rPr lang="zh-CN" altLang="en-US" sz="2800" i="1">
                              <a:latin typeface="Cambria Math" panose="02040503050406030204" pitchFamily="18" charset="0"/>
                            </a:rPr>
                            <m:t>𝑛</m:t>
                          </m:r>
                          <m:r>
                            <a:rPr lang="zh-CN" altLang="en-US" sz="2800" i="0">
                              <a:latin typeface="Cambria Math" panose="02040503050406030204" pitchFamily="18" charset="0"/>
                            </a:rPr>
                            <m:t>+1</m:t>
                          </m:r>
                        </m:e>
                      </m:d>
                    </m:oMath>
                  </m:oMathPara>
                </a14:m>
                <a:endParaRPr lang="zh-CN" altLang="en-US" sz="2800" dirty="0"/>
              </a:p>
            </p:txBody>
          </p:sp>
        </mc:Choice>
        <mc:Fallback xmlns="">
          <p:sp>
            <p:nvSpPr>
              <p:cNvPr id="6" name="矩形 5"/>
              <p:cNvSpPr>
                <a:spLocks noRot="1" noChangeAspect="1" noMove="1" noResize="1" noEditPoints="1" noAdjustHandles="1" noChangeArrowheads="1" noChangeShapeType="1" noTextEdit="1"/>
              </p:cNvSpPr>
              <p:nvPr/>
            </p:nvSpPr>
            <p:spPr>
              <a:xfrm>
                <a:off x="2642195" y="5320572"/>
                <a:ext cx="2213491" cy="523220"/>
              </a:xfrm>
              <a:prstGeom prst="rect">
                <a:avLst/>
              </a:prstGeom>
              <a:blipFill>
                <a:blip r:embed="rId2"/>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215998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217169" cy="605909"/>
          </a:xfrm>
        </p:spPr>
        <p:txBody>
          <a:bodyPr/>
          <a:lstStyle/>
          <a:p>
            <a:r>
              <a:rPr lang="zh-CN" altLang="en-US" dirty="0">
                <a:latin typeface="楷体" panose="02010609060101010101" pitchFamily="49" charset="-122"/>
                <a:ea typeface="楷体" panose="02010609060101010101" pitchFamily="49" charset="-122"/>
              </a:rPr>
              <a:t>示例</a:t>
            </a:r>
          </a:p>
        </p:txBody>
      </p:sp>
      <p:grpSp>
        <p:nvGrpSpPr>
          <p:cNvPr id="183" name="Group 113"/>
          <p:cNvGrpSpPr>
            <a:grpSpLocks/>
          </p:cNvGrpSpPr>
          <p:nvPr/>
        </p:nvGrpSpPr>
        <p:grpSpPr bwMode="auto">
          <a:xfrm>
            <a:off x="2017409" y="1042929"/>
            <a:ext cx="2916237" cy="1784350"/>
            <a:chOff x="453" y="356"/>
            <a:chExt cx="2192" cy="1452"/>
          </a:xfrm>
          <a:solidFill>
            <a:schemeClr val="bg1"/>
          </a:solidFill>
        </p:grpSpPr>
        <p:sp>
          <p:nvSpPr>
            <p:cNvPr id="184" name="Line 18"/>
            <p:cNvSpPr>
              <a:spLocks noChangeShapeType="1"/>
            </p:cNvSpPr>
            <p:nvPr/>
          </p:nvSpPr>
          <p:spPr bwMode="auto">
            <a:xfrm>
              <a:off x="2320" y="935"/>
              <a:ext cx="227" cy="318"/>
            </a:xfrm>
            <a:prstGeom prst="line">
              <a:avLst/>
            </a:prstGeom>
            <a:grpFill/>
            <a:ln w="25400">
              <a:solidFill>
                <a:schemeClr val="tx1"/>
              </a:solidFill>
              <a:round/>
              <a:headEnd/>
              <a:tailEnd/>
            </a:ln>
            <a:extLst/>
          </p:spPr>
          <p:txBody>
            <a:bodyPr/>
            <a:lstStyle/>
            <a:p>
              <a:endParaRPr lang="zh-CN" altLang="en-US"/>
            </a:p>
          </p:txBody>
        </p:sp>
        <p:sp>
          <p:nvSpPr>
            <p:cNvPr id="185" name="Rectangle 8"/>
            <p:cNvSpPr>
              <a:spLocks noChangeArrowheads="1"/>
            </p:cNvSpPr>
            <p:nvPr/>
          </p:nvSpPr>
          <p:spPr bwMode="auto">
            <a:xfrm>
              <a:off x="1176" y="1596"/>
              <a:ext cx="206" cy="212"/>
            </a:xfrm>
            <a:prstGeom prst="rect">
              <a:avLst/>
            </a:prstGeom>
            <a:grp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186" name="Rectangle 9"/>
            <p:cNvSpPr>
              <a:spLocks noChangeArrowheads="1"/>
            </p:cNvSpPr>
            <p:nvPr/>
          </p:nvSpPr>
          <p:spPr bwMode="auto">
            <a:xfrm>
              <a:off x="1920" y="1200"/>
              <a:ext cx="209" cy="238"/>
            </a:xfrm>
            <a:prstGeom prst="rect">
              <a:avLst/>
            </a:prstGeom>
            <a:grp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187" name="Rectangle 10"/>
            <p:cNvSpPr>
              <a:spLocks noChangeArrowheads="1"/>
            </p:cNvSpPr>
            <p:nvPr/>
          </p:nvSpPr>
          <p:spPr bwMode="auto">
            <a:xfrm>
              <a:off x="2436" y="1218"/>
              <a:ext cx="209" cy="220"/>
            </a:xfrm>
            <a:prstGeom prst="rect">
              <a:avLst/>
            </a:prstGeom>
            <a:grp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188" name="Rectangle 11"/>
            <p:cNvSpPr>
              <a:spLocks noChangeArrowheads="1"/>
            </p:cNvSpPr>
            <p:nvPr/>
          </p:nvSpPr>
          <p:spPr bwMode="auto">
            <a:xfrm>
              <a:off x="453" y="1603"/>
              <a:ext cx="206" cy="205"/>
            </a:xfrm>
            <a:prstGeom prst="rect">
              <a:avLst/>
            </a:prstGeom>
            <a:grp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189" name="Rectangle 12"/>
            <p:cNvSpPr>
              <a:spLocks noChangeArrowheads="1"/>
            </p:cNvSpPr>
            <p:nvPr/>
          </p:nvSpPr>
          <p:spPr bwMode="auto">
            <a:xfrm>
              <a:off x="905" y="1590"/>
              <a:ext cx="220" cy="218"/>
            </a:xfrm>
            <a:prstGeom prst="rect">
              <a:avLst/>
            </a:prstGeom>
            <a:grp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190" name="Line 13"/>
            <p:cNvSpPr>
              <a:spLocks noChangeShapeType="1"/>
            </p:cNvSpPr>
            <p:nvPr/>
          </p:nvSpPr>
          <p:spPr bwMode="auto">
            <a:xfrm flipH="1">
              <a:off x="1276" y="532"/>
              <a:ext cx="316" cy="196"/>
            </a:xfrm>
            <a:prstGeom prst="line">
              <a:avLst/>
            </a:prstGeom>
            <a:grpFill/>
            <a:ln w="25400">
              <a:solidFill>
                <a:schemeClr val="tx1"/>
              </a:solidFill>
              <a:round/>
              <a:headEnd/>
              <a:tailEnd/>
            </a:ln>
            <a:extLst/>
          </p:spPr>
          <p:txBody>
            <a:bodyPr/>
            <a:lstStyle/>
            <a:p>
              <a:endParaRPr lang="zh-CN" altLang="en-US"/>
            </a:p>
          </p:txBody>
        </p:sp>
        <p:sp>
          <p:nvSpPr>
            <p:cNvPr id="191" name="Line 14"/>
            <p:cNvSpPr>
              <a:spLocks noChangeShapeType="1"/>
            </p:cNvSpPr>
            <p:nvPr/>
          </p:nvSpPr>
          <p:spPr bwMode="auto">
            <a:xfrm>
              <a:off x="1868" y="527"/>
              <a:ext cx="363" cy="159"/>
            </a:xfrm>
            <a:prstGeom prst="line">
              <a:avLst/>
            </a:prstGeom>
            <a:grpFill/>
            <a:ln w="25400">
              <a:solidFill>
                <a:schemeClr val="tx1"/>
              </a:solidFill>
              <a:round/>
              <a:headEnd/>
              <a:tailEnd/>
            </a:ln>
            <a:extLst/>
          </p:spPr>
          <p:txBody>
            <a:bodyPr/>
            <a:lstStyle/>
            <a:p>
              <a:endParaRPr lang="zh-CN" altLang="en-US"/>
            </a:p>
          </p:txBody>
        </p:sp>
        <p:sp>
          <p:nvSpPr>
            <p:cNvPr id="192" name="Line 15"/>
            <p:cNvSpPr>
              <a:spLocks noChangeShapeType="1"/>
            </p:cNvSpPr>
            <p:nvPr/>
          </p:nvSpPr>
          <p:spPr bwMode="auto">
            <a:xfrm flipH="1">
              <a:off x="846" y="913"/>
              <a:ext cx="245" cy="252"/>
            </a:xfrm>
            <a:prstGeom prst="line">
              <a:avLst/>
            </a:prstGeom>
            <a:grpFill/>
            <a:ln w="25400">
              <a:solidFill>
                <a:schemeClr val="tx1"/>
              </a:solidFill>
              <a:round/>
              <a:headEnd/>
              <a:tailEnd/>
            </a:ln>
            <a:extLst/>
          </p:spPr>
          <p:txBody>
            <a:bodyPr/>
            <a:lstStyle/>
            <a:p>
              <a:endParaRPr lang="zh-CN" altLang="en-US"/>
            </a:p>
          </p:txBody>
        </p:sp>
        <p:sp>
          <p:nvSpPr>
            <p:cNvPr id="193" name="Line 16"/>
            <p:cNvSpPr>
              <a:spLocks noChangeShapeType="1"/>
            </p:cNvSpPr>
            <p:nvPr/>
          </p:nvSpPr>
          <p:spPr bwMode="auto">
            <a:xfrm>
              <a:off x="1273" y="938"/>
              <a:ext cx="184" cy="224"/>
            </a:xfrm>
            <a:prstGeom prst="line">
              <a:avLst/>
            </a:prstGeom>
            <a:grpFill/>
            <a:ln w="25400">
              <a:solidFill>
                <a:schemeClr val="tx1"/>
              </a:solidFill>
              <a:round/>
              <a:headEnd/>
              <a:tailEnd/>
            </a:ln>
            <a:extLst/>
          </p:spPr>
          <p:txBody>
            <a:bodyPr/>
            <a:lstStyle/>
            <a:p>
              <a:endParaRPr lang="zh-CN" altLang="en-US"/>
            </a:p>
          </p:txBody>
        </p:sp>
        <p:sp>
          <p:nvSpPr>
            <p:cNvPr id="194" name="Line 17"/>
            <p:cNvSpPr>
              <a:spLocks noChangeShapeType="1"/>
            </p:cNvSpPr>
            <p:nvPr/>
          </p:nvSpPr>
          <p:spPr bwMode="auto">
            <a:xfrm flipH="1">
              <a:off x="1988" y="945"/>
              <a:ext cx="202" cy="273"/>
            </a:xfrm>
            <a:prstGeom prst="line">
              <a:avLst/>
            </a:prstGeom>
            <a:grpFill/>
            <a:ln w="25400">
              <a:solidFill>
                <a:schemeClr val="tx1"/>
              </a:solidFill>
              <a:round/>
              <a:headEnd/>
              <a:tailEnd/>
            </a:ln>
            <a:extLst/>
          </p:spPr>
          <p:txBody>
            <a:bodyPr/>
            <a:lstStyle/>
            <a:p>
              <a:endParaRPr lang="zh-CN" altLang="en-US"/>
            </a:p>
          </p:txBody>
        </p:sp>
        <p:sp>
          <p:nvSpPr>
            <p:cNvPr id="195" name="Line 19"/>
            <p:cNvSpPr>
              <a:spLocks noChangeShapeType="1"/>
            </p:cNvSpPr>
            <p:nvPr/>
          </p:nvSpPr>
          <p:spPr bwMode="auto">
            <a:xfrm flipH="1">
              <a:off x="539" y="1411"/>
              <a:ext cx="158" cy="183"/>
            </a:xfrm>
            <a:prstGeom prst="line">
              <a:avLst/>
            </a:prstGeom>
            <a:grpFill/>
            <a:ln w="25400">
              <a:solidFill>
                <a:schemeClr val="tx1"/>
              </a:solidFill>
              <a:round/>
              <a:headEnd/>
              <a:tailEnd/>
            </a:ln>
            <a:extLst/>
          </p:spPr>
          <p:txBody>
            <a:bodyPr/>
            <a:lstStyle/>
            <a:p>
              <a:endParaRPr lang="zh-CN" altLang="en-US"/>
            </a:p>
          </p:txBody>
        </p:sp>
        <p:sp>
          <p:nvSpPr>
            <p:cNvPr id="196" name="Line 20"/>
            <p:cNvSpPr>
              <a:spLocks noChangeShapeType="1"/>
            </p:cNvSpPr>
            <p:nvPr/>
          </p:nvSpPr>
          <p:spPr bwMode="auto">
            <a:xfrm>
              <a:off x="915" y="1411"/>
              <a:ext cx="122" cy="183"/>
            </a:xfrm>
            <a:prstGeom prst="line">
              <a:avLst/>
            </a:prstGeom>
            <a:grpFill/>
            <a:ln w="25400">
              <a:solidFill>
                <a:schemeClr val="tx1"/>
              </a:solidFill>
              <a:round/>
              <a:headEnd/>
              <a:tailEnd/>
            </a:ln>
            <a:extLst/>
          </p:spPr>
          <p:txBody>
            <a:bodyPr/>
            <a:lstStyle/>
            <a:p>
              <a:endParaRPr lang="zh-CN" altLang="en-US"/>
            </a:p>
          </p:txBody>
        </p:sp>
        <p:sp>
          <p:nvSpPr>
            <p:cNvPr id="197" name="Oval 21"/>
            <p:cNvSpPr>
              <a:spLocks noChangeArrowheads="1"/>
            </p:cNvSpPr>
            <p:nvPr/>
          </p:nvSpPr>
          <p:spPr bwMode="auto">
            <a:xfrm>
              <a:off x="1596" y="356"/>
              <a:ext cx="278" cy="276"/>
            </a:xfrm>
            <a:prstGeom prst="ellipse">
              <a:avLst/>
            </a:prstGeom>
            <a:grpFill/>
            <a:ln w="25400">
              <a:solidFill>
                <a:schemeClr val="tx1"/>
              </a:solidFill>
              <a:round/>
              <a:headEnd/>
              <a:tailEnd/>
            </a:ln>
          </p:spPr>
          <p:txBody>
            <a:bodyPr lIns="18000" tIns="10800" rIns="18000" bIns="36000" anchor="ctr"/>
            <a:lstStyle/>
            <a:p>
              <a:pPr algn="ctr" eaLnBrk="0" hangingPunct="0">
                <a:defRPr/>
              </a:pPr>
              <a:r>
                <a:rPr lang="en-US" altLang="zh-CN" sz="1800" b="1" dirty="0">
                  <a:effectLst>
                    <a:outerShdw blurRad="38100" dist="38100" dir="2700000" algn="tl">
                      <a:srgbClr val="000000"/>
                    </a:outerShdw>
                  </a:effectLst>
                </a:rPr>
                <a:t>O</a:t>
              </a:r>
            </a:p>
          </p:txBody>
        </p:sp>
        <p:sp>
          <p:nvSpPr>
            <p:cNvPr id="198" name="Oval 22"/>
            <p:cNvSpPr>
              <a:spLocks noChangeArrowheads="1"/>
            </p:cNvSpPr>
            <p:nvPr/>
          </p:nvSpPr>
          <p:spPr bwMode="auto">
            <a:xfrm>
              <a:off x="1046" y="682"/>
              <a:ext cx="279" cy="274"/>
            </a:xfrm>
            <a:prstGeom prst="ellipse">
              <a:avLst/>
            </a:prstGeom>
            <a:grpFill/>
            <a:ln w="25400">
              <a:solidFill>
                <a:schemeClr val="tx1"/>
              </a:solidFill>
              <a:round/>
              <a:headEnd/>
              <a:tailEnd/>
            </a:ln>
          </p:spPr>
          <p:txBody>
            <a:bodyPr lIns="18000" tIns="10800" rIns="18000" bIns="36000" anchor="ctr"/>
            <a:lstStyle/>
            <a:p>
              <a:pPr algn="ctr" eaLnBrk="0" hangingPunct="0">
                <a:defRPr/>
              </a:pPr>
              <a:r>
                <a:rPr lang="en-US" altLang="zh-CN" sz="1800" b="1">
                  <a:effectLst>
                    <a:outerShdw blurRad="38100" dist="38100" dir="2700000" algn="tl">
                      <a:srgbClr val="000000"/>
                    </a:outerShdw>
                  </a:effectLst>
                </a:rPr>
                <a:t>E</a:t>
              </a:r>
            </a:p>
          </p:txBody>
        </p:sp>
        <p:sp>
          <p:nvSpPr>
            <p:cNvPr id="199" name="Oval 23"/>
            <p:cNvSpPr>
              <a:spLocks noChangeArrowheads="1"/>
            </p:cNvSpPr>
            <p:nvPr/>
          </p:nvSpPr>
          <p:spPr bwMode="auto">
            <a:xfrm>
              <a:off x="671" y="1158"/>
              <a:ext cx="278" cy="275"/>
            </a:xfrm>
            <a:prstGeom prst="ellipse">
              <a:avLst/>
            </a:prstGeom>
            <a:grpFill/>
            <a:ln w="25400">
              <a:solidFill>
                <a:schemeClr val="tx1"/>
              </a:solidFill>
              <a:round/>
              <a:headEnd/>
              <a:tailEnd/>
            </a:ln>
          </p:spPr>
          <p:txBody>
            <a:bodyPr lIns="18000" tIns="10800" rIns="18000" bIns="36000" anchor="ctr"/>
            <a:lstStyle/>
            <a:p>
              <a:pPr algn="ctr" eaLnBrk="0" hangingPunct="0">
                <a:defRPr/>
              </a:pPr>
              <a:r>
                <a:rPr lang="en-US" altLang="zh-CN" sz="1800" b="1">
                  <a:effectLst>
                    <a:outerShdw blurRad="38100" dist="38100" dir="2700000" algn="tl">
                      <a:srgbClr val="000000"/>
                    </a:outerShdw>
                  </a:effectLst>
                </a:rPr>
                <a:t>A</a:t>
              </a:r>
            </a:p>
          </p:txBody>
        </p:sp>
        <p:sp>
          <p:nvSpPr>
            <p:cNvPr id="200" name="Oval 24"/>
            <p:cNvSpPr>
              <a:spLocks noChangeArrowheads="1"/>
            </p:cNvSpPr>
            <p:nvPr/>
          </p:nvSpPr>
          <p:spPr bwMode="auto">
            <a:xfrm>
              <a:off x="2101" y="682"/>
              <a:ext cx="279" cy="274"/>
            </a:xfrm>
            <a:prstGeom prst="ellipse">
              <a:avLst/>
            </a:prstGeom>
            <a:grpFill/>
            <a:ln w="25400">
              <a:solidFill>
                <a:schemeClr val="tx1"/>
              </a:solidFill>
              <a:round/>
              <a:headEnd/>
              <a:tailEnd/>
            </a:ln>
          </p:spPr>
          <p:txBody>
            <a:bodyPr lIns="18000" tIns="10800" rIns="18000" bIns="36000" anchor="ctr"/>
            <a:lstStyle/>
            <a:p>
              <a:pPr algn="ctr" eaLnBrk="0" hangingPunct="0">
                <a:defRPr/>
              </a:pPr>
              <a:r>
                <a:rPr lang="en-US" altLang="zh-CN" sz="1800" b="1">
                  <a:effectLst>
                    <a:outerShdw blurRad="38100" dist="38100" dir="2700000" algn="tl">
                      <a:srgbClr val="000000"/>
                    </a:outerShdw>
                  </a:effectLst>
                </a:rPr>
                <a:t>U</a:t>
              </a:r>
            </a:p>
          </p:txBody>
        </p:sp>
        <p:sp>
          <p:nvSpPr>
            <p:cNvPr id="201" name="Oval 25"/>
            <p:cNvSpPr>
              <a:spLocks noChangeArrowheads="1"/>
            </p:cNvSpPr>
            <p:nvPr/>
          </p:nvSpPr>
          <p:spPr bwMode="auto">
            <a:xfrm>
              <a:off x="1344" y="1169"/>
              <a:ext cx="278" cy="276"/>
            </a:xfrm>
            <a:prstGeom prst="ellipse">
              <a:avLst/>
            </a:prstGeom>
            <a:grpFill/>
            <a:ln w="25400">
              <a:solidFill>
                <a:schemeClr val="tx1"/>
              </a:solidFill>
              <a:round/>
              <a:headEnd/>
              <a:tailEnd/>
            </a:ln>
          </p:spPr>
          <p:txBody>
            <a:bodyPr lIns="18000" tIns="10800" rIns="18000" bIns="36000" anchor="ctr"/>
            <a:lstStyle/>
            <a:p>
              <a:pPr algn="ctr" eaLnBrk="0" hangingPunct="0">
                <a:defRPr/>
              </a:pPr>
              <a:r>
                <a:rPr lang="en-US" altLang="zh-CN" sz="1800" b="1" dirty="0">
                  <a:effectLst>
                    <a:outerShdw blurRad="38100" dist="38100" dir="2700000" algn="tl">
                      <a:srgbClr val="000000"/>
                    </a:outerShdw>
                  </a:effectLst>
                </a:rPr>
                <a:t>I</a:t>
              </a:r>
            </a:p>
          </p:txBody>
        </p:sp>
        <p:sp>
          <p:nvSpPr>
            <p:cNvPr id="202" name="Rectangle 26"/>
            <p:cNvSpPr>
              <a:spLocks noChangeArrowheads="1"/>
            </p:cNvSpPr>
            <p:nvPr/>
          </p:nvSpPr>
          <p:spPr bwMode="auto">
            <a:xfrm>
              <a:off x="1620" y="1585"/>
              <a:ext cx="229" cy="223"/>
            </a:xfrm>
            <a:prstGeom prst="rect">
              <a:avLst/>
            </a:prstGeom>
            <a:grp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203" name="Line 27"/>
            <p:cNvSpPr>
              <a:spLocks noChangeShapeType="1"/>
            </p:cNvSpPr>
            <p:nvPr/>
          </p:nvSpPr>
          <p:spPr bwMode="auto">
            <a:xfrm flipH="1">
              <a:off x="1280" y="1422"/>
              <a:ext cx="123" cy="184"/>
            </a:xfrm>
            <a:prstGeom prst="line">
              <a:avLst/>
            </a:prstGeom>
            <a:grpFill/>
            <a:ln w="25400">
              <a:solidFill>
                <a:schemeClr val="tx1"/>
              </a:solidFill>
              <a:round/>
              <a:headEnd/>
              <a:tailEnd/>
            </a:ln>
            <a:extLst/>
          </p:spPr>
          <p:txBody>
            <a:bodyPr/>
            <a:lstStyle/>
            <a:p>
              <a:endParaRPr lang="zh-CN" altLang="en-US"/>
            </a:p>
          </p:txBody>
        </p:sp>
        <p:sp>
          <p:nvSpPr>
            <p:cNvPr id="204" name="Line 28"/>
            <p:cNvSpPr>
              <a:spLocks noChangeShapeType="1"/>
            </p:cNvSpPr>
            <p:nvPr/>
          </p:nvSpPr>
          <p:spPr bwMode="auto">
            <a:xfrm>
              <a:off x="1587" y="1422"/>
              <a:ext cx="147" cy="172"/>
            </a:xfrm>
            <a:prstGeom prst="line">
              <a:avLst/>
            </a:prstGeom>
            <a:grpFill/>
            <a:ln w="25400">
              <a:solidFill>
                <a:schemeClr val="tx1"/>
              </a:solidFill>
              <a:round/>
              <a:headEnd/>
              <a:tailEnd/>
            </a:ln>
            <a:extLst/>
          </p:spPr>
          <p:txBody>
            <a:bodyPr/>
            <a:lstStyle/>
            <a:p>
              <a:endParaRPr lang="zh-CN" altLang="en-US"/>
            </a:p>
          </p:txBody>
        </p:sp>
      </p:grpSp>
      <p:grpSp>
        <p:nvGrpSpPr>
          <p:cNvPr id="205" name="Group 115"/>
          <p:cNvGrpSpPr>
            <a:grpSpLocks/>
          </p:cNvGrpSpPr>
          <p:nvPr/>
        </p:nvGrpSpPr>
        <p:grpSpPr bwMode="auto">
          <a:xfrm>
            <a:off x="2267716" y="3951467"/>
            <a:ext cx="2498725" cy="2087563"/>
            <a:chOff x="686" y="2472"/>
            <a:chExt cx="1574" cy="1315"/>
          </a:xfrm>
          <a:solidFill>
            <a:schemeClr val="bg1"/>
          </a:solidFill>
        </p:grpSpPr>
        <p:sp>
          <p:nvSpPr>
            <p:cNvPr id="206" name="Rectangle 52"/>
            <p:cNvSpPr>
              <a:spLocks noChangeArrowheads="1"/>
            </p:cNvSpPr>
            <p:nvPr/>
          </p:nvSpPr>
          <p:spPr bwMode="auto">
            <a:xfrm>
              <a:off x="1361" y="3457"/>
              <a:ext cx="181" cy="118"/>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07" name="Rectangle 53"/>
            <p:cNvSpPr>
              <a:spLocks noChangeArrowheads="1"/>
            </p:cNvSpPr>
            <p:nvPr/>
          </p:nvSpPr>
          <p:spPr bwMode="auto">
            <a:xfrm>
              <a:off x="1854" y="2943"/>
              <a:ext cx="182" cy="118"/>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08" name="Rectangle 54"/>
            <p:cNvSpPr>
              <a:spLocks noChangeArrowheads="1"/>
            </p:cNvSpPr>
            <p:nvPr/>
          </p:nvSpPr>
          <p:spPr bwMode="auto">
            <a:xfrm>
              <a:off x="2079" y="2715"/>
              <a:ext cx="181" cy="119"/>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09" name="Rectangle 55"/>
            <p:cNvSpPr>
              <a:spLocks noChangeArrowheads="1"/>
            </p:cNvSpPr>
            <p:nvPr/>
          </p:nvSpPr>
          <p:spPr bwMode="auto">
            <a:xfrm>
              <a:off x="686" y="3668"/>
              <a:ext cx="181" cy="118"/>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10" name="Rectangle 56"/>
            <p:cNvSpPr>
              <a:spLocks noChangeArrowheads="1"/>
            </p:cNvSpPr>
            <p:nvPr/>
          </p:nvSpPr>
          <p:spPr bwMode="auto">
            <a:xfrm>
              <a:off x="1092" y="3668"/>
              <a:ext cx="182" cy="119"/>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11" name="Line 57"/>
            <p:cNvSpPr>
              <a:spLocks noChangeShapeType="1"/>
            </p:cNvSpPr>
            <p:nvPr/>
          </p:nvSpPr>
          <p:spPr bwMode="auto">
            <a:xfrm flipH="1">
              <a:off x="1271" y="3064"/>
              <a:ext cx="135" cy="152"/>
            </a:xfrm>
            <a:prstGeom prst="line">
              <a:avLst/>
            </a:prstGeom>
            <a:grpFill/>
            <a:ln w="25400">
              <a:solidFill>
                <a:schemeClr val="tx1"/>
              </a:solidFill>
              <a:round/>
              <a:headEnd/>
              <a:tailEnd/>
            </a:ln>
            <a:extLst/>
          </p:spPr>
          <p:txBody>
            <a:bodyPr/>
            <a:lstStyle/>
            <a:p>
              <a:endParaRPr lang="zh-CN" altLang="en-US"/>
            </a:p>
          </p:txBody>
        </p:sp>
        <p:sp>
          <p:nvSpPr>
            <p:cNvPr id="212" name="Line 58"/>
            <p:cNvSpPr>
              <a:spLocks noChangeShapeType="1"/>
            </p:cNvSpPr>
            <p:nvPr/>
          </p:nvSpPr>
          <p:spPr bwMode="auto">
            <a:xfrm flipH="1">
              <a:off x="1496" y="2822"/>
              <a:ext cx="134" cy="121"/>
            </a:xfrm>
            <a:prstGeom prst="line">
              <a:avLst/>
            </a:prstGeom>
            <a:grpFill/>
            <a:ln w="25400">
              <a:solidFill>
                <a:schemeClr val="tx1"/>
              </a:solidFill>
              <a:round/>
              <a:headEnd/>
              <a:tailEnd/>
            </a:ln>
            <a:extLst/>
          </p:spPr>
          <p:txBody>
            <a:bodyPr/>
            <a:lstStyle/>
            <a:p>
              <a:endParaRPr lang="zh-CN" altLang="en-US"/>
            </a:p>
          </p:txBody>
        </p:sp>
        <p:sp>
          <p:nvSpPr>
            <p:cNvPr id="213" name="Line 59"/>
            <p:cNvSpPr>
              <a:spLocks noChangeShapeType="1"/>
            </p:cNvSpPr>
            <p:nvPr/>
          </p:nvSpPr>
          <p:spPr bwMode="auto">
            <a:xfrm flipH="1">
              <a:off x="1002" y="3337"/>
              <a:ext cx="134" cy="120"/>
            </a:xfrm>
            <a:prstGeom prst="line">
              <a:avLst/>
            </a:prstGeom>
            <a:grpFill/>
            <a:ln w="25400">
              <a:solidFill>
                <a:schemeClr val="tx1"/>
              </a:solidFill>
              <a:round/>
              <a:headEnd/>
              <a:tailEnd/>
            </a:ln>
            <a:extLst/>
          </p:spPr>
          <p:txBody>
            <a:bodyPr/>
            <a:lstStyle/>
            <a:p>
              <a:endParaRPr lang="zh-CN" altLang="en-US"/>
            </a:p>
          </p:txBody>
        </p:sp>
        <p:sp>
          <p:nvSpPr>
            <p:cNvPr id="214" name="Line 60"/>
            <p:cNvSpPr>
              <a:spLocks noChangeShapeType="1"/>
            </p:cNvSpPr>
            <p:nvPr/>
          </p:nvSpPr>
          <p:spPr bwMode="auto">
            <a:xfrm>
              <a:off x="1765" y="2822"/>
              <a:ext cx="179" cy="121"/>
            </a:xfrm>
            <a:prstGeom prst="line">
              <a:avLst/>
            </a:prstGeom>
            <a:grpFill/>
            <a:ln w="25400">
              <a:solidFill>
                <a:schemeClr val="tx1"/>
              </a:solidFill>
              <a:round/>
              <a:headEnd/>
              <a:tailEnd/>
            </a:ln>
            <a:extLst/>
          </p:spPr>
          <p:txBody>
            <a:bodyPr/>
            <a:lstStyle/>
            <a:p>
              <a:endParaRPr lang="zh-CN" altLang="en-US"/>
            </a:p>
          </p:txBody>
        </p:sp>
        <p:sp>
          <p:nvSpPr>
            <p:cNvPr id="215" name="Line 61"/>
            <p:cNvSpPr>
              <a:spLocks noChangeShapeType="1"/>
            </p:cNvSpPr>
            <p:nvPr/>
          </p:nvSpPr>
          <p:spPr bwMode="auto">
            <a:xfrm flipH="1">
              <a:off x="1765" y="2611"/>
              <a:ext cx="89" cy="91"/>
            </a:xfrm>
            <a:prstGeom prst="line">
              <a:avLst/>
            </a:prstGeom>
            <a:grpFill/>
            <a:ln w="25400">
              <a:solidFill>
                <a:schemeClr val="tx1"/>
              </a:solidFill>
              <a:round/>
              <a:headEnd/>
              <a:tailEnd/>
            </a:ln>
            <a:extLst/>
          </p:spPr>
          <p:txBody>
            <a:bodyPr/>
            <a:lstStyle/>
            <a:p>
              <a:endParaRPr lang="zh-CN" altLang="en-US"/>
            </a:p>
          </p:txBody>
        </p:sp>
        <p:sp>
          <p:nvSpPr>
            <p:cNvPr id="216" name="Line 62"/>
            <p:cNvSpPr>
              <a:spLocks noChangeShapeType="1"/>
            </p:cNvSpPr>
            <p:nvPr/>
          </p:nvSpPr>
          <p:spPr bwMode="auto">
            <a:xfrm>
              <a:off x="2034" y="2581"/>
              <a:ext cx="135" cy="144"/>
            </a:xfrm>
            <a:prstGeom prst="line">
              <a:avLst/>
            </a:prstGeom>
            <a:grpFill/>
            <a:ln w="25400">
              <a:solidFill>
                <a:schemeClr val="tx1"/>
              </a:solidFill>
              <a:round/>
              <a:headEnd/>
              <a:tailEnd/>
            </a:ln>
            <a:extLst/>
          </p:spPr>
          <p:txBody>
            <a:bodyPr/>
            <a:lstStyle/>
            <a:p>
              <a:endParaRPr lang="zh-CN" altLang="en-US"/>
            </a:p>
          </p:txBody>
        </p:sp>
        <p:sp>
          <p:nvSpPr>
            <p:cNvPr id="217" name="Line 63"/>
            <p:cNvSpPr>
              <a:spLocks noChangeShapeType="1"/>
            </p:cNvSpPr>
            <p:nvPr/>
          </p:nvSpPr>
          <p:spPr bwMode="auto">
            <a:xfrm flipH="1">
              <a:off x="775" y="3564"/>
              <a:ext cx="137" cy="104"/>
            </a:xfrm>
            <a:prstGeom prst="line">
              <a:avLst/>
            </a:prstGeom>
            <a:grpFill/>
            <a:ln w="25400">
              <a:solidFill>
                <a:schemeClr val="tx1"/>
              </a:solidFill>
              <a:round/>
              <a:headEnd/>
              <a:tailEnd/>
            </a:ln>
            <a:extLst/>
          </p:spPr>
          <p:txBody>
            <a:bodyPr/>
            <a:lstStyle/>
            <a:p>
              <a:endParaRPr lang="zh-CN" altLang="en-US"/>
            </a:p>
          </p:txBody>
        </p:sp>
        <p:sp>
          <p:nvSpPr>
            <p:cNvPr id="218" name="Line 64"/>
            <p:cNvSpPr>
              <a:spLocks noChangeShapeType="1"/>
            </p:cNvSpPr>
            <p:nvPr/>
          </p:nvSpPr>
          <p:spPr bwMode="auto">
            <a:xfrm>
              <a:off x="1092" y="3564"/>
              <a:ext cx="105" cy="104"/>
            </a:xfrm>
            <a:prstGeom prst="line">
              <a:avLst/>
            </a:prstGeom>
            <a:grpFill/>
            <a:ln w="25400">
              <a:solidFill>
                <a:schemeClr val="tx1"/>
              </a:solidFill>
              <a:round/>
              <a:headEnd/>
              <a:tailEnd/>
            </a:ln>
            <a:extLst/>
          </p:spPr>
          <p:txBody>
            <a:bodyPr/>
            <a:lstStyle/>
            <a:p>
              <a:endParaRPr lang="zh-CN" altLang="en-US"/>
            </a:p>
          </p:txBody>
        </p:sp>
        <p:sp>
          <p:nvSpPr>
            <p:cNvPr id="219" name="Oval 65"/>
            <p:cNvSpPr>
              <a:spLocks noChangeArrowheads="1"/>
            </p:cNvSpPr>
            <p:nvPr/>
          </p:nvSpPr>
          <p:spPr bwMode="auto">
            <a:xfrm>
              <a:off x="1316" y="2937"/>
              <a:ext cx="242" cy="158"/>
            </a:xfrm>
            <a:prstGeom prst="ellipse">
              <a:avLst/>
            </a:prstGeom>
            <a:grpFill/>
            <a:ln w="25400">
              <a:solidFill>
                <a:schemeClr val="tx1"/>
              </a:solidFill>
              <a:round/>
              <a:headEnd/>
              <a:tailEnd/>
            </a:ln>
          </p:spPr>
          <p:txBody>
            <a:bodyPr lIns="0" tIns="0" rIns="0" bIns="72000"/>
            <a:lstStyle/>
            <a:p>
              <a:pPr algn="ctr" eaLnBrk="0" hangingPunct="0">
                <a:lnSpc>
                  <a:spcPct val="70000"/>
                </a:lnSpc>
                <a:defRPr/>
              </a:pPr>
              <a:r>
                <a:rPr lang="en-US" altLang="zh-CN" sz="2000" b="1" dirty="0">
                  <a:solidFill>
                    <a:srgbClr val="FF0000"/>
                  </a:solidFill>
                  <a:effectLst>
                    <a:outerShdw blurRad="38100" dist="38100" dir="2700000" algn="tl">
                      <a:srgbClr val="000000"/>
                    </a:outerShdw>
                  </a:effectLst>
                </a:rPr>
                <a:t>I</a:t>
              </a:r>
            </a:p>
          </p:txBody>
        </p:sp>
        <p:sp>
          <p:nvSpPr>
            <p:cNvPr id="220" name="Oval 69"/>
            <p:cNvSpPr>
              <a:spLocks noChangeArrowheads="1"/>
            </p:cNvSpPr>
            <p:nvPr/>
          </p:nvSpPr>
          <p:spPr bwMode="auto">
            <a:xfrm>
              <a:off x="1567" y="2695"/>
              <a:ext cx="243" cy="158"/>
            </a:xfrm>
            <a:prstGeom prst="ellipse">
              <a:avLst/>
            </a:prstGeom>
            <a:grpFill/>
            <a:ln w="25400">
              <a:solidFill>
                <a:schemeClr val="tx1"/>
              </a:solidFill>
              <a:round/>
              <a:headEnd/>
              <a:tailEnd/>
            </a:ln>
          </p:spPr>
          <p:txBody>
            <a:bodyPr lIns="0" tIns="0" rIns="0" bIns="0"/>
            <a:lstStyle/>
            <a:p>
              <a:pPr algn="ctr" eaLnBrk="0" hangingPunct="0">
                <a:lnSpc>
                  <a:spcPct val="70000"/>
                </a:lnSpc>
                <a:defRPr/>
              </a:pPr>
              <a:r>
                <a:rPr lang="en-US" altLang="zh-CN" sz="2000" b="1" dirty="0">
                  <a:solidFill>
                    <a:srgbClr val="FF0000"/>
                  </a:solidFill>
                  <a:effectLst>
                    <a:outerShdw blurRad="38100" dist="38100" dir="2700000" algn="tl">
                      <a:srgbClr val="000000"/>
                    </a:outerShdw>
                  </a:effectLst>
                </a:rPr>
                <a:t>O</a:t>
              </a:r>
            </a:p>
          </p:txBody>
        </p:sp>
        <p:sp>
          <p:nvSpPr>
            <p:cNvPr id="221" name="Rectangle 70"/>
            <p:cNvSpPr>
              <a:spLocks noChangeArrowheads="1"/>
            </p:cNvSpPr>
            <p:nvPr/>
          </p:nvSpPr>
          <p:spPr bwMode="auto">
            <a:xfrm>
              <a:off x="1630" y="3188"/>
              <a:ext cx="181" cy="118"/>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22" name="Line 71"/>
            <p:cNvSpPr>
              <a:spLocks noChangeShapeType="1"/>
            </p:cNvSpPr>
            <p:nvPr/>
          </p:nvSpPr>
          <p:spPr bwMode="auto">
            <a:xfrm>
              <a:off x="1316" y="3306"/>
              <a:ext cx="134" cy="151"/>
            </a:xfrm>
            <a:prstGeom prst="line">
              <a:avLst/>
            </a:prstGeom>
            <a:grpFill/>
            <a:ln w="25400">
              <a:solidFill>
                <a:schemeClr val="tx1"/>
              </a:solidFill>
              <a:round/>
              <a:headEnd/>
              <a:tailEnd/>
            </a:ln>
            <a:extLst/>
          </p:spPr>
          <p:txBody>
            <a:bodyPr/>
            <a:lstStyle/>
            <a:p>
              <a:endParaRPr lang="zh-CN" altLang="en-US"/>
            </a:p>
          </p:txBody>
        </p:sp>
        <p:sp>
          <p:nvSpPr>
            <p:cNvPr id="223" name="Line 72"/>
            <p:cNvSpPr>
              <a:spLocks noChangeShapeType="1"/>
            </p:cNvSpPr>
            <p:nvPr/>
          </p:nvSpPr>
          <p:spPr bwMode="auto">
            <a:xfrm>
              <a:off x="1540" y="3064"/>
              <a:ext cx="180" cy="121"/>
            </a:xfrm>
            <a:prstGeom prst="line">
              <a:avLst/>
            </a:prstGeom>
            <a:grpFill/>
            <a:ln w="25400">
              <a:solidFill>
                <a:schemeClr val="tx1"/>
              </a:solidFill>
              <a:round/>
              <a:headEnd/>
              <a:tailEnd/>
            </a:ln>
            <a:extLst/>
          </p:spPr>
          <p:txBody>
            <a:bodyPr/>
            <a:lstStyle/>
            <a:p>
              <a:endParaRPr lang="zh-CN" altLang="en-US"/>
            </a:p>
          </p:txBody>
        </p:sp>
        <p:sp>
          <p:nvSpPr>
            <p:cNvPr id="224" name="Oval 95"/>
            <p:cNvSpPr>
              <a:spLocks noChangeArrowheads="1"/>
            </p:cNvSpPr>
            <p:nvPr/>
          </p:nvSpPr>
          <p:spPr bwMode="auto">
            <a:xfrm>
              <a:off x="1817" y="2472"/>
              <a:ext cx="242" cy="157"/>
            </a:xfrm>
            <a:prstGeom prst="ellipse">
              <a:avLst/>
            </a:prstGeom>
            <a:grpFill/>
            <a:ln w="25400">
              <a:solidFill>
                <a:schemeClr val="tx1"/>
              </a:solidFill>
              <a:round/>
              <a:headEnd/>
              <a:tailEnd/>
            </a:ln>
          </p:spPr>
          <p:txBody>
            <a:bodyPr lIns="0" tIns="0" rIns="0" bIns="108000"/>
            <a:lstStyle/>
            <a:p>
              <a:pPr algn="ctr" eaLnBrk="0" hangingPunct="0">
                <a:lnSpc>
                  <a:spcPct val="70000"/>
                </a:lnSpc>
                <a:defRPr/>
              </a:pPr>
              <a:r>
                <a:rPr lang="en-US" altLang="zh-CN" sz="2000" b="1">
                  <a:solidFill>
                    <a:srgbClr val="FF0000"/>
                  </a:solidFill>
                  <a:effectLst>
                    <a:outerShdw blurRad="38100" dist="38100" dir="2700000" algn="tl">
                      <a:srgbClr val="000000"/>
                    </a:outerShdw>
                  </a:effectLst>
                </a:rPr>
                <a:t>U</a:t>
              </a:r>
            </a:p>
          </p:txBody>
        </p:sp>
        <p:sp>
          <p:nvSpPr>
            <p:cNvPr id="225" name="Oval 96"/>
            <p:cNvSpPr>
              <a:spLocks noChangeArrowheads="1"/>
            </p:cNvSpPr>
            <p:nvPr/>
          </p:nvSpPr>
          <p:spPr bwMode="auto">
            <a:xfrm>
              <a:off x="1106" y="3199"/>
              <a:ext cx="242" cy="158"/>
            </a:xfrm>
            <a:prstGeom prst="ellipse">
              <a:avLst/>
            </a:prstGeom>
            <a:grpFill/>
            <a:ln w="25400">
              <a:solidFill>
                <a:schemeClr val="tx1"/>
              </a:solidFill>
              <a:round/>
              <a:headEnd/>
              <a:tailEnd/>
            </a:ln>
          </p:spPr>
          <p:txBody>
            <a:bodyPr lIns="0" tIns="0" rIns="0" bIns="108000"/>
            <a:lstStyle/>
            <a:p>
              <a:pPr algn="ctr" eaLnBrk="0" hangingPunct="0">
                <a:lnSpc>
                  <a:spcPct val="70000"/>
                </a:lnSpc>
                <a:defRPr/>
              </a:pPr>
              <a:r>
                <a:rPr lang="en-US" altLang="zh-CN" sz="2000" b="1">
                  <a:solidFill>
                    <a:srgbClr val="FF0000"/>
                  </a:solidFill>
                  <a:effectLst>
                    <a:outerShdw blurRad="38100" dist="38100" dir="2700000" algn="tl">
                      <a:srgbClr val="000000"/>
                    </a:outerShdw>
                  </a:effectLst>
                </a:rPr>
                <a:t>E</a:t>
              </a:r>
            </a:p>
          </p:txBody>
        </p:sp>
        <p:sp>
          <p:nvSpPr>
            <p:cNvPr id="226" name="Oval 97"/>
            <p:cNvSpPr>
              <a:spLocks noChangeArrowheads="1"/>
            </p:cNvSpPr>
            <p:nvPr/>
          </p:nvSpPr>
          <p:spPr bwMode="auto">
            <a:xfrm>
              <a:off x="879" y="3439"/>
              <a:ext cx="242" cy="157"/>
            </a:xfrm>
            <a:prstGeom prst="ellipse">
              <a:avLst/>
            </a:prstGeom>
            <a:grpFill/>
            <a:ln w="25400">
              <a:solidFill>
                <a:schemeClr val="tx1"/>
              </a:solidFill>
              <a:round/>
              <a:headEnd/>
              <a:tailEnd/>
            </a:ln>
          </p:spPr>
          <p:txBody>
            <a:bodyPr lIns="0" tIns="0" rIns="0" bIns="108000"/>
            <a:lstStyle/>
            <a:p>
              <a:pPr algn="ctr" eaLnBrk="0" hangingPunct="0">
                <a:lnSpc>
                  <a:spcPct val="70000"/>
                </a:lnSpc>
                <a:defRPr/>
              </a:pPr>
              <a:r>
                <a:rPr lang="en-US" altLang="zh-CN" sz="2200" b="1">
                  <a:solidFill>
                    <a:srgbClr val="FF0000"/>
                  </a:solidFill>
                  <a:effectLst>
                    <a:outerShdw blurRad="38100" dist="38100" dir="2700000" algn="tl">
                      <a:srgbClr val="000000"/>
                    </a:outerShdw>
                  </a:effectLst>
                </a:rPr>
                <a:t>A</a:t>
              </a:r>
            </a:p>
          </p:txBody>
        </p:sp>
      </p:grpSp>
      <p:grpSp>
        <p:nvGrpSpPr>
          <p:cNvPr id="227" name="Group 116"/>
          <p:cNvGrpSpPr>
            <a:grpSpLocks/>
          </p:cNvGrpSpPr>
          <p:nvPr/>
        </p:nvGrpSpPr>
        <p:grpSpPr bwMode="auto">
          <a:xfrm>
            <a:off x="6337061" y="4057591"/>
            <a:ext cx="2614613" cy="1982787"/>
            <a:chOff x="3098" y="2181"/>
            <a:chExt cx="1905" cy="1471"/>
          </a:xfrm>
          <a:solidFill>
            <a:schemeClr val="bg1"/>
          </a:solidFill>
        </p:grpSpPr>
        <p:sp>
          <p:nvSpPr>
            <p:cNvPr id="228" name="Rectangle 74"/>
            <p:cNvSpPr>
              <a:spLocks noChangeArrowheads="1"/>
            </p:cNvSpPr>
            <p:nvPr/>
          </p:nvSpPr>
          <p:spPr bwMode="auto">
            <a:xfrm>
              <a:off x="3919" y="3202"/>
              <a:ext cx="221" cy="162"/>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29" name="Rectangle 75"/>
            <p:cNvSpPr>
              <a:spLocks noChangeArrowheads="1"/>
            </p:cNvSpPr>
            <p:nvPr/>
          </p:nvSpPr>
          <p:spPr bwMode="auto">
            <a:xfrm>
              <a:off x="4782" y="2828"/>
              <a:ext cx="221" cy="162"/>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0" name="Rectangle 76"/>
            <p:cNvSpPr>
              <a:spLocks noChangeArrowheads="1"/>
            </p:cNvSpPr>
            <p:nvPr/>
          </p:nvSpPr>
          <p:spPr bwMode="auto">
            <a:xfrm>
              <a:off x="4490" y="2832"/>
              <a:ext cx="220" cy="161"/>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1" name="Rectangle 77"/>
            <p:cNvSpPr>
              <a:spLocks noChangeArrowheads="1"/>
            </p:cNvSpPr>
            <p:nvPr/>
          </p:nvSpPr>
          <p:spPr bwMode="auto">
            <a:xfrm>
              <a:off x="3098" y="3491"/>
              <a:ext cx="221" cy="160"/>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2" name="Rectangle 78"/>
            <p:cNvSpPr>
              <a:spLocks noChangeArrowheads="1"/>
            </p:cNvSpPr>
            <p:nvPr/>
          </p:nvSpPr>
          <p:spPr bwMode="auto">
            <a:xfrm>
              <a:off x="3592" y="3491"/>
              <a:ext cx="222" cy="161"/>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33" name="Line 79"/>
            <p:cNvSpPr>
              <a:spLocks noChangeShapeType="1"/>
            </p:cNvSpPr>
            <p:nvPr/>
          </p:nvSpPr>
          <p:spPr bwMode="auto">
            <a:xfrm flipH="1">
              <a:off x="3810" y="2667"/>
              <a:ext cx="164" cy="206"/>
            </a:xfrm>
            <a:prstGeom prst="line">
              <a:avLst/>
            </a:prstGeom>
            <a:grpFill/>
            <a:ln w="25400">
              <a:solidFill>
                <a:schemeClr val="tx1"/>
              </a:solidFill>
              <a:round/>
              <a:headEnd/>
              <a:tailEnd/>
            </a:ln>
            <a:extLst/>
          </p:spPr>
          <p:txBody>
            <a:bodyPr/>
            <a:lstStyle/>
            <a:p>
              <a:endParaRPr lang="zh-CN" altLang="en-US"/>
            </a:p>
          </p:txBody>
        </p:sp>
        <p:sp>
          <p:nvSpPr>
            <p:cNvPr id="234" name="Line 80"/>
            <p:cNvSpPr>
              <a:spLocks noChangeShapeType="1"/>
            </p:cNvSpPr>
            <p:nvPr/>
          </p:nvSpPr>
          <p:spPr bwMode="auto">
            <a:xfrm flipH="1">
              <a:off x="4083" y="2337"/>
              <a:ext cx="164" cy="165"/>
            </a:xfrm>
            <a:prstGeom prst="line">
              <a:avLst/>
            </a:prstGeom>
            <a:grpFill/>
            <a:ln w="25400">
              <a:solidFill>
                <a:schemeClr val="tx1"/>
              </a:solidFill>
              <a:round/>
              <a:headEnd/>
              <a:tailEnd/>
            </a:ln>
            <a:extLst/>
          </p:spPr>
          <p:txBody>
            <a:bodyPr/>
            <a:lstStyle/>
            <a:p>
              <a:endParaRPr lang="zh-CN" altLang="en-US"/>
            </a:p>
          </p:txBody>
        </p:sp>
        <p:sp>
          <p:nvSpPr>
            <p:cNvPr id="235" name="Line 81"/>
            <p:cNvSpPr>
              <a:spLocks noChangeShapeType="1"/>
            </p:cNvSpPr>
            <p:nvPr/>
          </p:nvSpPr>
          <p:spPr bwMode="auto">
            <a:xfrm flipH="1">
              <a:off x="3482" y="3038"/>
              <a:ext cx="164" cy="164"/>
            </a:xfrm>
            <a:prstGeom prst="line">
              <a:avLst/>
            </a:prstGeom>
            <a:grpFill/>
            <a:ln w="25400">
              <a:solidFill>
                <a:schemeClr val="tx1"/>
              </a:solidFill>
              <a:round/>
              <a:headEnd/>
              <a:tailEnd/>
            </a:ln>
            <a:extLst/>
          </p:spPr>
          <p:txBody>
            <a:bodyPr/>
            <a:lstStyle/>
            <a:p>
              <a:endParaRPr lang="zh-CN" altLang="en-US"/>
            </a:p>
          </p:txBody>
        </p:sp>
        <p:sp>
          <p:nvSpPr>
            <p:cNvPr id="236" name="Line 82"/>
            <p:cNvSpPr>
              <a:spLocks noChangeShapeType="1"/>
            </p:cNvSpPr>
            <p:nvPr/>
          </p:nvSpPr>
          <p:spPr bwMode="auto">
            <a:xfrm>
              <a:off x="4495" y="2323"/>
              <a:ext cx="218" cy="165"/>
            </a:xfrm>
            <a:prstGeom prst="line">
              <a:avLst/>
            </a:prstGeom>
            <a:grpFill/>
            <a:ln w="25400">
              <a:solidFill>
                <a:schemeClr val="tx1"/>
              </a:solidFill>
              <a:round/>
              <a:headEnd/>
              <a:tailEnd/>
            </a:ln>
            <a:extLst/>
          </p:spPr>
          <p:txBody>
            <a:bodyPr/>
            <a:lstStyle/>
            <a:p>
              <a:endParaRPr lang="zh-CN" altLang="en-US"/>
            </a:p>
          </p:txBody>
        </p:sp>
        <p:sp>
          <p:nvSpPr>
            <p:cNvPr id="237" name="Line 83"/>
            <p:cNvSpPr>
              <a:spLocks noChangeShapeType="1"/>
            </p:cNvSpPr>
            <p:nvPr/>
          </p:nvSpPr>
          <p:spPr bwMode="auto">
            <a:xfrm flipH="1">
              <a:off x="4572" y="2682"/>
              <a:ext cx="86" cy="146"/>
            </a:xfrm>
            <a:prstGeom prst="line">
              <a:avLst/>
            </a:prstGeom>
            <a:grpFill/>
            <a:ln w="25400">
              <a:solidFill>
                <a:schemeClr val="tx1"/>
              </a:solidFill>
              <a:round/>
              <a:headEnd/>
              <a:tailEnd/>
            </a:ln>
            <a:extLst/>
          </p:spPr>
          <p:txBody>
            <a:bodyPr/>
            <a:lstStyle/>
            <a:p>
              <a:endParaRPr lang="zh-CN" altLang="en-US"/>
            </a:p>
          </p:txBody>
        </p:sp>
        <p:sp>
          <p:nvSpPr>
            <p:cNvPr id="238" name="Line 84"/>
            <p:cNvSpPr>
              <a:spLocks noChangeShapeType="1"/>
            </p:cNvSpPr>
            <p:nvPr/>
          </p:nvSpPr>
          <p:spPr bwMode="auto">
            <a:xfrm>
              <a:off x="4794" y="2659"/>
              <a:ext cx="113" cy="181"/>
            </a:xfrm>
            <a:prstGeom prst="line">
              <a:avLst/>
            </a:prstGeom>
            <a:grpFill/>
            <a:ln w="25400">
              <a:solidFill>
                <a:schemeClr val="tx1"/>
              </a:solidFill>
              <a:round/>
              <a:headEnd/>
              <a:tailEnd/>
            </a:ln>
            <a:extLst/>
          </p:spPr>
          <p:txBody>
            <a:bodyPr/>
            <a:lstStyle/>
            <a:p>
              <a:endParaRPr lang="zh-CN" altLang="en-US"/>
            </a:p>
          </p:txBody>
        </p:sp>
        <p:sp>
          <p:nvSpPr>
            <p:cNvPr id="239" name="Line 85"/>
            <p:cNvSpPr>
              <a:spLocks noChangeShapeType="1"/>
            </p:cNvSpPr>
            <p:nvPr/>
          </p:nvSpPr>
          <p:spPr bwMode="auto">
            <a:xfrm flipH="1">
              <a:off x="3206" y="3348"/>
              <a:ext cx="167" cy="143"/>
            </a:xfrm>
            <a:prstGeom prst="line">
              <a:avLst/>
            </a:prstGeom>
            <a:grpFill/>
            <a:ln w="25400">
              <a:solidFill>
                <a:schemeClr val="tx1"/>
              </a:solidFill>
              <a:round/>
              <a:headEnd/>
              <a:tailEnd/>
            </a:ln>
            <a:extLst/>
          </p:spPr>
          <p:txBody>
            <a:bodyPr/>
            <a:lstStyle/>
            <a:p>
              <a:endParaRPr lang="zh-CN" altLang="en-US"/>
            </a:p>
          </p:txBody>
        </p:sp>
        <p:sp>
          <p:nvSpPr>
            <p:cNvPr id="240" name="Line 86"/>
            <p:cNvSpPr>
              <a:spLocks noChangeShapeType="1"/>
            </p:cNvSpPr>
            <p:nvPr/>
          </p:nvSpPr>
          <p:spPr bwMode="auto">
            <a:xfrm>
              <a:off x="3592" y="3348"/>
              <a:ext cx="128" cy="143"/>
            </a:xfrm>
            <a:prstGeom prst="line">
              <a:avLst/>
            </a:prstGeom>
            <a:grpFill/>
            <a:ln w="25400">
              <a:solidFill>
                <a:schemeClr val="tx1"/>
              </a:solidFill>
              <a:round/>
              <a:headEnd/>
              <a:tailEnd/>
            </a:ln>
            <a:extLst/>
          </p:spPr>
          <p:txBody>
            <a:bodyPr/>
            <a:lstStyle/>
            <a:p>
              <a:endParaRPr lang="zh-CN" altLang="en-US"/>
            </a:p>
          </p:txBody>
        </p:sp>
        <p:sp>
          <p:nvSpPr>
            <p:cNvPr id="241" name="Rectangle 92"/>
            <p:cNvSpPr>
              <a:spLocks noChangeArrowheads="1"/>
            </p:cNvSpPr>
            <p:nvPr/>
          </p:nvSpPr>
          <p:spPr bwMode="auto">
            <a:xfrm>
              <a:off x="4170" y="2835"/>
              <a:ext cx="221" cy="161"/>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42" name="Line 93"/>
            <p:cNvSpPr>
              <a:spLocks noChangeShapeType="1"/>
            </p:cNvSpPr>
            <p:nvPr/>
          </p:nvSpPr>
          <p:spPr bwMode="auto">
            <a:xfrm>
              <a:off x="3865" y="2996"/>
              <a:ext cx="164" cy="206"/>
            </a:xfrm>
            <a:prstGeom prst="line">
              <a:avLst/>
            </a:prstGeom>
            <a:grpFill/>
            <a:ln w="25400">
              <a:solidFill>
                <a:schemeClr val="tx1"/>
              </a:solidFill>
              <a:round/>
              <a:headEnd/>
              <a:tailEnd/>
            </a:ln>
            <a:extLst/>
          </p:spPr>
          <p:txBody>
            <a:bodyPr/>
            <a:lstStyle/>
            <a:p>
              <a:endParaRPr lang="zh-CN" altLang="en-US"/>
            </a:p>
          </p:txBody>
        </p:sp>
        <p:sp>
          <p:nvSpPr>
            <p:cNvPr id="243" name="Line 94"/>
            <p:cNvSpPr>
              <a:spLocks noChangeShapeType="1"/>
            </p:cNvSpPr>
            <p:nvPr/>
          </p:nvSpPr>
          <p:spPr bwMode="auto">
            <a:xfrm>
              <a:off x="4138" y="2667"/>
              <a:ext cx="157" cy="173"/>
            </a:xfrm>
            <a:prstGeom prst="line">
              <a:avLst/>
            </a:prstGeom>
            <a:grpFill/>
            <a:ln w="25400">
              <a:solidFill>
                <a:schemeClr val="tx1"/>
              </a:solidFill>
              <a:round/>
              <a:headEnd/>
              <a:tailEnd/>
            </a:ln>
            <a:extLst/>
          </p:spPr>
          <p:txBody>
            <a:bodyPr/>
            <a:lstStyle/>
            <a:p>
              <a:endParaRPr lang="zh-CN" altLang="en-US"/>
            </a:p>
          </p:txBody>
        </p:sp>
        <p:sp>
          <p:nvSpPr>
            <p:cNvPr id="244" name="Oval 98"/>
            <p:cNvSpPr>
              <a:spLocks noChangeArrowheads="1"/>
            </p:cNvSpPr>
            <p:nvPr/>
          </p:nvSpPr>
          <p:spPr bwMode="auto">
            <a:xfrm>
              <a:off x="3320" y="3182"/>
              <a:ext cx="310" cy="203"/>
            </a:xfrm>
            <a:prstGeom prst="ellipse">
              <a:avLst/>
            </a:prstGeom>
            <a:grpFill/>
            <a:ln w="25400">
              <a:solidFill>
                <a:schemeClr val="tx1"/>
              </a:solidFill>
              <a:round/>
              <a:headEnd/>
              <a:tailEnd/>
            </a:ln>
          </p:spPr>
          <p:txBody>
            <a:bodyPr lIns="0" tIns="0" rIns="0" bIns="108000"/>
            <a:lstStyle/>
            <a:p>
              <a:pPr algn="ctr" eaLnBrk="0" hangingPunct="0">
                <a:lnSpc>
                  <a:spcPct val="80000"/>
                </a:lnSpc>
                <a:defRPr/>
              </a:pPr>
              <a:r>
                <a:rPr lang="en-US" altLang="zh-CN" sz="2200" b="1">
                  <a:solidFill>
                    <a:srgbClr val="FF0000"/>
                  </a:solidFill>
                  <a:effectLst>
                    <a:outerShdw blurRad="38100" dist="38100" dir="2700000" algn="tl">
                      <a:srgbClr val="000000"/>
                    </a:outerShdw>
                  </a:effectLst>
                </a:rPr>
                <a:t>A</a:t>
              </a:r>
            </a:p>
          </p:txBody>
        </p:sp>
        <p:sp>
          <p:nvSpPr>
            <p:cNvPr id="245" name="Oval 99"/>
            <p:cNvSpPr>
              <a:spLocks noChangeArrowheads="1"/>
            </p:cNvSpPr>
            <p:nvPr/>
          </p:nvSpPr>
          <p:spPr bwMode="auto">
            <a:xfrm>
              <a:off x="3615" y="2863"/>
              <a:ext cx="310" cy="203"/>
            </a:xfrm>
            <a:prstGeom prst="ellipse">
              <a:avLst/>
            </a:prstGeom>
            <a:grpFill/>
            <a:ln w="25400">
              <a:solidFill>
                <a:schemeClr val="tx1"/>
              </a:solidFill>
              <a:round/>
              <a:headEnd/>
              <a:tailEnd/>
            </a:ln>
          </p:spPr>
          <p:txBody>
            <a:bodyPr lIns="0" tIns="0" rIns="0" bIns="108000"/>
            <a:lstStyle/>
            <a:p>
              <a:pPr algn="ctr" eaLnBrk="0" hangingPunct="0">
                <a:lnSpc>
                  <a:spcPct val="80000"/>
                </a:lnSpc>
                <a:defRPr/>
              </a:pPr>
              <a:r>
                <a:rPr lang="en-US" altLang="zh-CN" sz="2200" b="1" dirty="0">
                  <a:solidFill>
                    <a:srgbClr val="FF0000"/>
                  </a:solidFill>
                  <a:effectLst>
                    <a:outerShdw blurRad="38100" dist="38100" dir="2700000" algn="tl">
                      <a:srgbClr val="000000"/>
                    </a:outerShdw>
                  </a:effectLst>
                </a:rPr>
                <a:t>E</a:t>
              </a:r>
            </a:p>
          </p:txBody>
        </p:sp>
        <p:sp>
          <p:nvSpPr>
            <p:cNvPr id="246" name="Oval 100"/>
            <p:cNvSpPr>
              <a:spLocks noChangeArrowheads="1"/>
            </p:cNvSpPr>
            <p:nvPr/>
          </p:nvSpPr>
          <p:spPr bwMode="auto">
            <a:xfrm>
              <a:off x="3915" y="2478"/>
              <a:ext cx="310" cy="204"/>
            </a:xfrm>
            <a:prstGeom prst="ellipse">
              <a:avLst/>
            </a:prstGeom>
            <a:grpFill/>
            <a:ln w="25400">
              <a:solidFill>
                <a:schemeClr val="tx1"/>
              </a:solidFill>
              <a:round/>
              <a:headEnd/>
              <a:tailEnd/>
            </a:ln>
          </p:spPr>
          <p:txBody>
            <a:bodyPr lIns="0" tIns="0" rIns="0" bIns="72000"/>
            <a:lstStyle/>
            <a:p>
              <a:pPr algn="ctr" eaLnBrk="0" hangingPunct="0">
                <a:lnSpc>
                  <a:spcPct val="80000"/>
                </a:lnSpc>
                <a:defRPr/>
              </a:pPr>
              <a:r>
                <a:rPr lang="en-US" altLang="zh-CN" sz="2200" b="1" dirty="0">
                  <a:solidFill>
                    <a:srgbClr val="FF0000"/>
                  </a:solidFill>
                  <a:effectLst>
                    <a:outerShdw blurRad="38100" dist="38100" dir="2700000" algn="tl">
                      <a:srgbClr val="000000"/>
                    </a:outerShdw>
                  </a:effectLst>
                </a:rPr>
                <a:t>I</a:t>
              </a:r>
            </a:p>
          </p:txBody>
        </p:sp>
        <p:sp>
          <p:nvSpPr>
            <p:cNvPr id="247" name="Oval 101"/>
            <p:cNvSpPr>
              <a:spLocks noChangeArrowheads="1"/>
            </p:cNvSpPr>
            <p:nvPr/>
          </p:nvSpPr>
          <p:spPr bwMode="auto">
            <a:xfrm>
              <a:off x="4236" y="2181"/>
              <a:ext cx="310" cy="203"/>
            </a:xfrm>
            <a:prstGeom prst="ellipse">
              <a:avLst/>
            </a:prstGeom>
            <a:grpFill/>
            <a:ln w="25400">
              <a:solidFill>
                <a:schemeClr val="tx1"/>
              </a:solidFill>
              <a:round/>
              <a:headEnd/>
              <a:tailEnd/>
            </a:ln>
          </p:spPr>
          <p:txBody>
            <a:bodyPr lIns="0" tIns="0" rIns="0" bIns="108000"/>
            <a:lstStyle/>
            <a:p>
              <a:pPr algn="ctr" eaLnBrk="0" hangingPunct="0">
                <a:lnSpc>
                  <a:spcPct val="80000"/>
                </a:lnSpc>
                <a:defRPr/>
              </a:pPr>
              <a:r>
                <a:rPr lang="en-US" altLang="zh-CN" sz="2200" b="1">
                  <a:solidFill>
                    <a:srgbClr val="FF0000"/>
                  </a:solidFill>
                  <a:effectLst>
                    <a:outerShdw blurRad="38100" dist="38100" dir="2700000" algn="tl">
                      <a:srgbClr val="000000"/>
                    </a:outerShdw>
                  </a:effectLst>
                </a:rPr>
                <a:t>O</a:t>
              </a:r>
            </a:p>
          </p:txBody>
        </p:sp>
        <p:sp>
          <p:nvSpPr>
            <p:cNvPr id="248" name="Oval 102"/>
            <p:cNvSpPr>
              <a:spLocks noChangeArrowheads="1"/>
            </p:cNvSpPr>
            <p:nvPr/>
          </p:nvSpPr>
          <p:spPr bwMode="auto">
            <a:xfrm>
              <a:off x="4566" y="2464"/>
              <a:ext cx="310" cy="204"/>
            </a:xfrm>
            <a:prstGeom prst="ellipse">
              <a:avLst/>
            </a:prstGeom>
            <a:grpFill/>
            <a:ln w="25400">
              <a:solidFill>
                <a:schemeClr val="tx1"/>
              </a:solidFill>
              <a:round/>
              <a:headEnd/>
              <a:tailEnd/>
            </a:ln>
          </p:spPr>
          <p:txBody>
            <a:bodyPr lIns="0" tIns="0" rIns="0" bIns="108000"/>
            <a:lstStyle/>
            <a:p>
              <a:pPr algn="ctr" eaLnBrk="0" hangingPunct="0">
                <a:lnSpc>
                  <a:spcPct val="80000"/>
                </a:lnSpc>
                <a:defRPr/>
              </a:pPr>
              <a:r>
                <a:rPr lang="en-US" altLang="zh-CN" sz="2200" b="1">
                  <a:solidFill>
                    <a:srgbClr val="FF0000"/>
                  </a:solidFill>
                  <a:effectLst>
                    <a:outerShdw blurRad="38100" dist="38100" dir="2700000" algn="tl">
                      <a:srgbClr val="000000"/>
                    </a:outerShdw>
                  </a:effectLst>
                </a:rPr>
                <a:t>U</a:t>
              </a:r>
            </a:p>
          </p:txBody>
        </p:sp>
      </p:grpSp>
      <p:grpSp>
        <p:nvGrpSpPr>
          <p:cNvPr id="249" name="Group 112"/>
          <p:cNvGrpSpPr>
            <a:grpSpLocks/>
          </p:cNvGrpSpPr>
          <p:nvPr/>
        </p:nvGrpSpPr>
        <p:grpSpPr bwMode="auto">
          <a:xfrm>
            <a:off x="6092586" y="1136591"/>
            <a:ext cx="2867025" cy="1800225"/>
            <a:chOff x="3177" y="346"/>
            <a:chExt cx="2112" cy="1382"/>
          </a:xfrm>
          <a:solidFill>
            <a:schemeClr val="bg1"/>
          </a:solidFill>
        </p:grpSpPr>
        <p:sp>
          <p:nvSpPr>
            <p:cNvPr id="250" name="Line 38"/>
            <p:cNvSpPr>
              <a:spLocks noChangeShapeType="1"/>
            </p:cNvSpPr>
            <p:nvPr/>
          </p:nvSpPr>
          <p:spPr bwMode="auto">
            <a:xfrm>
              <a:off x="3978" y="845"/>
              <a:ext cx="226" cy="340"/>
            </a:xfrm>
            <a:prstGeom prst="line">
              <a:avLst/>
            </a:prstGeom>
            <a:grpFill/>
            <a:ln w="25400">
              <a:solidFill>
                <a:schemeClr val="tx1"/>
              </a:solidFill>
              <a:round/>
              <a:headEnd/>
              <a:tailEnd/>
            </a:ln>
            <a:extLst/>
          </p:spPr>
          <p:txBody>
            <a:bodyPr/>
            <a:lstStyle/>
            <a:p>
              <a:endParaRPr lang="zh-CN" altLang="en-US"/>
            </a:p>
          </p:txBody>
        </p:sp>
        <p:sp>
          <p:nvSpPr>
            <p:cNvPr id="251" name="Rectangle 30"/>
            <p:cNvSpPr>
              <a:spLocks noChangeArrowheads="1"/>
            </p:cNvSpPr>
            <p:nvPr/>
          </p:nvSpPr>
          <p:spPr bwMode="auto">
            <a:xfrm>
              <a:off x="4411" y="1523"/>
              <a:ext cx="208" cy="201"/>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52" name="Rectangle 31"/>
            <p:cNvSpPr>
              <a:spLocks noChangeArrowheads="1"/>
            </p:cNvSpPr>
            <p:nvPr/>
          </p:nvSpPr>
          <p:spPr bwMode="auto">
            <a:xfrm>
              <a:off x="4088" y="1154"/>
              <a:ext cx="208" cy="201"/>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53" name="Rectangle 32"/>
            <p:cNvSpPr>
              <a:spLocks noChangeArrowheads="1"/>
            </p:cNvSpPr>
            <p:nvPr/>
          </p:nvSpPr>
          <p:spPr bwMode="auto">
            <a:xfrm>
              <a:off x="5081" y="1105"/>
              <a:ext cx="208" cy="201"/>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54" name="Rectangle 33"/>
            <p:cNvSpPr>
              <a:spLocks noChangeArrowheads="1"/>
            </p:cNvSpPr>
            <p:nvPr/>
          </p:nvSpPr>
          <p:spPr bwMode="auto">
            <a:xfrm>
              <a:off x="3177" y="1528"/>
              <a:ext cx="208" cy="200"/>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55" name="Rectangle 34"/>
            <p:cNvSpPr>
              <a:spLocks noChangeArrowheads="1"/>
            </p:cNvSpPr>
            <p:nvPr/>
          </p:nvSpPr>
          <p:spPr bwMode="auto">
            <a:xfrm>
              <a:off x="3628" y="1516"/>
              <a:ext cx="209" cy="201"/>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56" name="Line 35"/>
            <p:cNvSpPr>
              <a:spLocks noChangeShapeType="1"/>
            </p:cNvSpPr>
            <p:nvPr/>
          </p:nvSpPr>
          <p:spPr bwMode="auto">
            <a:xfrm flipH="1">
              <a:off x="3887" y="460"/>
              <a:ext cx="454" cy="203"/>
            </a:xfrm>
            <a:prstGeom prst="line">
              <a:avLst/>
            </a:prstGeom>
            <a:grpFill/>
            <a:ln w="25400">
              <a:solidFill>
                <a:schemeClr val="tx1"/>
              </a:solidFill>
              <a:round/>
              <a:headEnd/>
              <a:tailEnd/>
            </a:ln>
            <a:extLst/>
          </p:spPr>
          <p:txBody>
            <a:bodyPr/>
            <a:lstStyle/>
            <a:p>
              <a:endParaRPr lang="zh-CN" altLang="en-US"/>
            </a:p>
          </p:txBody>
        </p:sp>
        <p:sp>
          <p:nvSpPr>
            <p:cNvPr id="257" name="Line 36"/>
            <p:cNvSpPr>
              <a:spLocks noChangeShapeType="1"/>
            </p:cNvSpPr>
            <p:nvPr/>
          </p:nvSpPr>
          <p:spPr bwMode="auto">
            <a:xfrm>
              <a:off x="4590" y="482"/>
              <a:ext cx="386" cy="181"/>
            </a:xfrm>
            <a:prstGeom prst="line">
              <a:avLst/>
            </a:prstGeom>
            <a:grpFill/>
            <a:ln w="25400">
              <a:solidFill>
                <a:schemeClr val="tx1"/>
              </a:solidFill>
              <a:round/>
              <a:headEnd/>
              <a:tailEnd/>
            </a:ln>
            <a:extLst/>
          </p:spPr>
          <p:txBody>
            <a:bodyPr/>
            <a:lstStyle/>
            <a:p>
              <a:endParaRPr lang="zh-CN" altLang="en-US"/>
            </a:p>
          </p:txBody>
        </p:sp>
        <p:sp>
          <p:nvSpPr>
            <p:cNvPr id="258" name="Line 37"/>
            <p:cNvSpPr>
              <a:spLocks noChangeShapeType="1"/>
            </p:cNvSpPr>
            <p:nvPr/>
          </p:nvSpPr>
          <p:spPr bwMode="auto">
            <a:xfrm flipH="1">
              <a:off x="3524" y="845"/>
              <a:ext cx="272" cy="317"/>
            </a:xfrm>
            <a:prstGeom prst="line">
              <a:avLst/>
            </a:prstGeom>
            <a:grpFill/>
            <a:ln w="25400">
              <a:solidFill>
                <a:schemeClr val="tx1"/>
              </a:solidFill>
              <a:round/>
              <a:headEnd/>
              <a:tailEnd/>
            </a:ln>
            <a:extLst/>
          </p:spPr>
          <p:txBody>
            <a:bodyPr/>
            <a:lstStyle/>
            <a:p>
              <a:endParaRPr lang="zh-CN" altLang="en-US"/>
            </a:p>
          </p:txBody>
        </p:sp>
        <p:sp>
          <p:nvSpPr>
            <p:cNvPr id="259" name="Line 39"/>
            <p:cNvSpPr>
              <a:spLocks noChangeShapeType="1"/>
            </p:cNvSpPr>
            <p:nvPr/>
          </p:nvSpPr>
          <p:spPr bwMode="auto">
            <a:xfrm flipH="1">
              <a:off x="4703" y="867"/>
              <a:ext cx="182" cy="318"/>
            </a:xfrm>
            <a:prstGeom prst="line">
              <a:avLst/>
            </a:prstGeom>
            <a:grpFill/>
            <a:ln w="25400">
              <a:solidFill>
                <a:schemeClr val="tx1"/>
              </a:solidFill>
              <a:round/>
              <a:headEnd/>
              <a:tailEnd/>
            </a:ln>
            <a:extLst/>
          </p:spPr>
          <p:txBody>
            <a:bodyPr/>
            <a:lstStyle/>
            <a:p>
              <a:endParaRPr lang="zh-CN" altLang="en-US"/>
            </a:p>
          </p:txBody>
        </p:sp>
        <p:sp>
          <p:nvSpPr>
            <p:cNvPr id="260" name="Line 40"/>
            <p:cNvSpPr>
              <a:spLocks noChangeShapeType="1"/>
            </p:cNvSpPr>
            <p:nvPr/>
          </p:nvSpPr>
          <p:spPr bwMode="auto">
            <a:xfrm>
              <a:off x="5045" y="872"/>
              <a:ext cx="156" cy="245"/>
            </a:xfrm>
            <a:prstGeom prst="line">
              <a:avLst/>
            </a:prstGeom>
            <a:grpFill/>
            <a:ln w="25400">
              <a:solidFill>
                <a:schemeClr val="tx1"/>
              </a:solidFill>
              <a:round/>
              <a:headEnd/>
              <a:tailEnd/>
            </a:ln>
            <a:extLst/>
          </p:spPr>
          <p:txBody>
            <a:bodyPr/>
            <a:lstStyle/>
            <a:p>
              <a:endParaRPr lang="zh-CN" altLang="en-US"/>
            </a:p>
          </p:txBody>
        </p:sp>
        <p:sp>
          <p:nvSpPr>
            <p:cNvPr id="261" name="Line 41"/>
            <p:cNvSpPr>
              <a:spLocks noChangeShapeType="1"/>
            </p:cNvSpPr>
            <p:nvPr/>
          </p:nvSpPr>
          <p:spPr bwMode="auto">
            <a:xfrm flipH="1">
              <a:off x="3263" y="1343"/>
              <a:ext cx="158" cy="178"/>
            </a:xfrm>
            <a:prstGeom prst="line">
              <a:avLst/>
            </a:prstGeom>
            <a:grpFill/>
            <a:ln w="25400">
              <a:solidFill>
                <a:schemeClr val="tx1"/>
              </a:solidFill>
              <a:round/>
              <a:headEnd/>
              <a:tailEnd/>
            </a:ln>
            <a:extLst/>
          </p:spPr>
          <p:txBody>
            <a:bodyPr/>
            <a:lstStyle/>
            <a:p>
              <a:endParaRPr lang="zh-CN" altLang="en-US"/>
            </a:p>
          </p:txBody>
        </p:sp>
        <p:sp>
          <p:nvSpPr>
            <p:cNvPr id="262" name="Line 42"/>
            <p:cNvSpPr>
              <a:spLocks noChangeShapeType="1"/>
            </p:cNvSpPr>
            <p:nvPr/>
          </p:nvSpPr>
          <p:spPr bwMode="auto">
            <a:xfrm>
              <a:off x="3637" y="1343"/>
              <a:ext cx="122" cy="178"/>
            </a:xfrm>
            <a:prstGeom prst="line">
              <a:avLst/>
            </a:prstGeom>
            <a:grpFill/>
            <a:ln w="25400">
              <a:solidFill>
                <a:schemeClr val="tx1"/>
              </a:solidFill>
              <a:round/>
              <a:headEnd/>
              <a:tailEnd/>
            </a:ln>
            <a:extLst/>
          </p:spPr>
          <p:txBody>
            <a:bodyPr/>
            <a:lstStyle/>
            <a:p>
              <a:endParaRPr lang="zh-CN" altLang="en-US"/>
            </a:p>
          </p:txBody>
        </p:sp>
        <p:sp>
          <p:nvSpPr>
            <p:cNvPr id="263" name="Rectangle 48"/>
            <p:cNvSpPr>
              <a:spLocks noChangeArrowheads="1"/>
            </p:cNvSpPr>
            <p:nvPr/>
          </p:nvSpPr>
          <p:spPr bwMode="auto">
            <a:xfrm>
              <a:off x="4823" y="1523"/>
              <a:ext cx="208" cy="201"/>
            </a:xfrm>
            <a:prstGeom prst="rect">
              <a:avLst/>
            </a:prstGeom>
            <a:grp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64" name="Line 49"/>
            <p:cNvSpPr>
              <a:spLocks noChangeShapeType="1"/>
            </p:cNvSpPr>
            <p:nvPr/>
          </p:nvSpPr>
          <p:spPr bwMode="auto">
            <a:xfrm flipH="1">
              <a:off x="4497" y="1354"/>
              <a:ext cx="122" cy="178"/>
            </a:xfrm>
            <a:prstGeom prst="line">
              <a:avLst/>
            </a:prstGeom>
            <a:grpFill/>
            <a:ln w="25400">
              <a:solidFill>
                <a:schemeClr val="tx1"/>
              </a:solidFill>
              <a:round/>
              <a:headEnd/>
              <a:tailEnd/>
            </a:ln>
            <a:extLst/>
          </p:spPr>
          <p:txBody>
            <a:bodyPr/>
            <a:lstStyle/>
            <a:p>
              <a:endParaRPr lang="zh-CN" altLang="en-US"/>
            </a:p>
          </p:txBody>
        </p:sp>
        <p:sp>
          <p:nvSpPr>
            <p:cNvPr id="265" name="Line 50"/>
            <p:cNvSpPr>
              <a:spLocks noChangeShapeType="1"/>
            </p:cNvSpPr>
            <p:nvPr/>
          </p:nvSpPr>
          <p:spPr bwMode="auto">
            <a:xfrm>
              <a:off x="4774" y="1354"/>
              <a:ext cx="147" cy="167"/>
            </a:xfrm>
            <a:prstGeom prst="line">
              <a:avLst/>
            </a:prstGeom>
            <a:grpFill/>
            <a:ln w="25400">
              <a:solidFill>
                <a:schemeClr val="tx1"/>
              </a:solidFill>
              <a:round/>
              <a:headEnd/>
              <a:tailEnd/>
            </a:ln>
            <a:extLst/>
          </p:spPr>
          <p:txBody>
            <a:bodyPr/>
            <a:lstStyle/>
            <a:p>
              <a:endParaRPr lang="zh-CN" altLang="en-US"/>
            </a:p>
          </p:txBody>
        </p:sp>
        <p:sp>
          <p:nvSpPr>
            <p:cNvPr id="266" name="Oval 103"/>
            <p:cNvSpPr>
              <a:spLocks noChangeArrowheads="1"/>
            </p:cNvSpPr>
            <p:nvPr/>
          </p:nvSpPr>
          <p:spPr bwMode="auto">
            <a:xfrm>
              <a:off x="4552" y="1163"/>
              <a:ext cx="310" cy="202"/>
            </a:xfrm>
            <a:prstGeom prst="ellipse">
              <a:avLst/>
            </a:prstGeom>
            <a:grpFill/>
            <a:ln w="25400">
              <a:solidFill>
                <a:schemeClr val="tx1"/>
              </a:solidFill>
              <a:round/>
              <a:headEnd/>
              <a:tailEnd/>
            </a:ln>
          </p:spPr>
          <p:txBody>
            <a:bodyPr lIns="0" tIns="0" rIns="0" bIns="108000"/>
            <a:lstStyle/>
            <a:p>
              <a:pPr algn="ctr" eaLnBrk="0" hangingPunct="0">
                <a:lnSpc>
                  <a:spcPct val="80000"/>
                </a:lnSpc>
                <a:defRPr/>
              </a:pPr>
              <a:r>
                <a:rPr lang="en-US" altLang="zh-CN" sz="2200" b="1">
                  <a:solidFill>
                    <a:srgbClr val="FF0000"/>
                  </a:solidFill>
                  <a:effectLst>
                    <a:outerShdw blurRad="38100" dist="38100" dir="2700000" algn="tl">
                      <a:srgbClr val="000000"/>
                    </a:outerShdw>
                  </a:effectLst>
                </a:rPr>
                <a:t>O</a:t>
              </a:r>
            </a:p>
          </p:txBody>
        </p:sp>
        <p:sp>
          <p:nvSpPr>
            <p:cNvPr id="267" name="Oval 104"/>
            <p:cNvSpPr>
              <a:spLocks noChangeArrowheads="1"/>
            </p:cNvSpPr>
            <p:nvPr/>
          </p:nvSpPr>
          <p:spPr bwMode="auto">
            <a:xfrm>
              <a:off x="4815" y="670"/>
              <a:ext cx="310" cy="202"/>
            </a:xfrm>
            <a:prstGeom prst="ellipse">
              <a:avLst/>
            </a:prstGeom>
            <a:grpFill/>
            <a:ln w="25400">
              <a:solidFill>
                <a:schemeClr val="tx1"/>
              </a:solidFill>
              <a:round/>
              <a:headEnd/>
              <a:tailEnd/>
            </a:ln>
          </p:spPr>
          <p:txBody>
            <a:bodyPr lIns="0" tIns="0" rIns="0" bIns="108000"/>
            <a:lstStyle/>
            <a:p>
              <a:pPr algn="ctr" eaLnBrk="0" hangingPunct="0">
                <a:lnSpc>
                  <a:spcPct val="80000"/>
                </a:lnSpc>
                <a:defRPr/>
              </a:pPr>
              <a:r>
                <a:rPr lang="en-US" altLang="zh-CN" sz="2200" b="1">
                  <a:solidFill>
                    <a:srgbClr val="FF0000"/>
                  </a:solidFill>
                  <a:effectLst>
                    <a:outerShdw blurRad="38100" dist="38100" dir="2700000" algn="tl">
                      <a:srgbClr val="000000"/>
                    </a:outerShdw>
                  </a:effectLst>
                </a:rPr>
                <a:t>U</a:t>
              </a:r>
            </a:p>
          </p:txBody>
        </p:sp>
        <p:sp>
          <p:nvSpPr>
            <p:cNvPr id="268" name="Oval 105"/>
            <p:cNvSpPr>
              <a:spLocks noChangeArrowheads="1"/>
            </p:cNvSpPr>
            <p:nvPr/>
          </p:nvSpPr>
          <p:spPr bwMode="auto">
            <a:xfrm>
              <a:off x="3379" y="1163"/>
              <a:ext cx="310" cy="202"/>
            </a:xfrm>
            <a:prstGeom prst="ellipse">
              <a:avLst/>
            </a:prstGeom>
            <a:grpFill/>
            <a:ln w="25400">
              <a:solidFill>
                <a:schemeClr val="tx1"/>
              </a:solidFill>
              <a:round/>
              <a:headEnd/>
              <a:tailEnd/>
            </a:ln>
          </p:spPr>
          <p:txBody>
            <a:bodyPr lIns="0" tIns="0" rIns="0" bIns="108000"/>
            <a:lstStyle/>
            <a:p>
              <a:pPr algn="ctr" eaLnBrk="0" hangingPunct="0">
                <a:lnSpc>
                  <a:spcPct val="80000"/>
                </a:lnSpc>
                <a:defRPr/>
              </a:pPr>
              <a:r>
                <a:rPr lang="en-US" altLang="zh-CN" sz="2200" b="1">
                  <a:solidFill>
                    <a:srgbClr val="FF0000"/>
                  </a:solidFill>
                  <a:effectLst>
                    <a:outerShdw blurRad="38100" dist="38100" dir="2700000" algn="tl">
                      <a:srgbClr val="000000"/>
                    </a:outerShdw>
                  </a:effectLst>
                </a:rPr>
                <a:t>A</a:t>
              </a:r>
            </a:p>
          </p:txBody>
        </p:sp>
        <p:sp>
          <p:nvSpPr>
            <p:cNvPr id="269" name="Oval 106"/>
            <p:cNvSpPr>
              <a:spLocks noChangeArrowheads="1"/>
            </p:cNvSpPr>
            <p:nvPr/>
          </p:nvSpPr>
          <p:spPr bwMode="auto">
            <a:xfrm>
              <a:off x="3730" y="663"/>
              <a:ext cx="310" cy="204"/>
            </a:xfrm>
            <a:prstGeom prst="ellipse">
              <a:avLst/>
            </a:prstGeom>
            <a:grpFill/>
            <a:ln w="25400">
              <a:solidFill>
                <a:schemeClr val="tx1"/>
              </a:solidFill>
              <a:round/>
              <a:headEnd/>
              <a:tailEnd/>
            </a:ln>
          </p:spPr>
          <p:txBody>
            <a:bodyPr lIns="0" tIns="0" rIns="0" bIns="108000"/>
            <a:lstStyle/>
            <a:p>
              <a:pPr algn="ctr" eaLnBrk="0" hangingPunct="0">
                <a:lnSpc>
                  <a:spcPct val="80000"/>
                </a:lnSpc>
                <a:defRPr/>
              </a:pPr>
              <a:r>
                <a:rPr lang="en-US" altLang="zh-CN" sz="2200" b="1">
                  <a:solidFill>
                    <a:srgbClr val="FF0000"/>
                  </a:solidFill>
                  <a:effectLst>
                    <a:outerShdw blurRad="38100" dist="38100" dir="2700000" algn="tl">
                      <a:srgbClr val="000000"/>
                    </a:outerShdw>
                  </a:effectLst>
                </a:rPr>
                <a:t>E</a:t>
              </a:r>
            </a:p>
          </p:txBody>
        </p:sp>
        <p:sp>
          <p:nvSpPr>
            <p:cNvPr id="270" name="Oval 107"/>
            <p:cNvSpPr>
              <a:spLocks noChangeArrowheads="1"/>
            </p:cNvSpPr>
            <p:nvPr/>
          </p:nvSpPr>
          <p:spPr bwMode="auto">
            <a:xfrm>
              <a:off x="4290" y="346"/>
              <a:ext cx="310" cy="204"/>
            </a:xfrm>
            <a:prstGeom prst="ellipse">
              <a:avLst/>
            </a:prstGeom>
            <a:grpFill/>
            <a:ln w="25400">
              <a:solidFill>
                <a:schemeClr val="tx1"/>
              </a:solidFill>
              <a:round/>
              <a:headEnd/>
              <a:tailEnd/>
            </a:ln>
          </p:spPr>
          <p:txBody>
            <a:bodyPr lIns="0" tIns="0" rIns="0" bIns="72000"/>
            <a:lstStyle/>
            <a:p>
              <a:pPr algn="ctr" eaLnBrk="0" hangingPunct="0">
                <a:lnSpc>
                  <a:spcPct val="80000"/>
                </a:lnSpc>
                <a:defRPr/>
              </a:pPr>
              <a:r>
                <a:rPr lang="en-US" altLang="zh-CN" sz="2200" b="1" dirty="0">
                  <a:solidFill>
                    <a:srgbClr val="FF0000"/>
                  </a:solidFill>
                  <a:effectLst>
                    <a:outerShdw blurRad="38100" dist="38100" dir="2700000" algn="tl">
                      <a:srgbClr val="000000"/>
                    </a:outerShdw>
                  </a:effectLst>
                </a:rPr>
                <a:t>I</a:t>
              </a:r>
            </a:p>
          </p:txBody>
        </p:sp>
      </p:grpSp>
      <p:sp>
        <p:nvSpPr>
          <p:cNvPr id="271" name="AutoShape 110"/>
          <p:cNvSpPr>
            <a:spLocks/>
          </p:cNvSpPr>
          <p:nvPr/>
        </p:nvSpPr>
        <p:spPr bwMode="auto">
          <a:xfrm>
            <a:off x="1371227" y="3784541"/>
            <a:ext cx="1432059" cy="771764"/>
          </a:xfrm>
          <a:prstGeom prst="borderCallout2">
            <a:avLst>
              <a:gd name="adj1" fmla="val 16704"/>
              <a:gd name="adj2" fmla="val 105569"/>
              <a:gd name="adj3" fmla="val 16704"/>
              <a:gd name="adj4" fmla="val 127843"/>
              <a:gd name="adj5" fmla="val 112759"/>
              <a:gd name="adj6" fmla="val 151394"/>
            </a:avLst>
          </a:prstGeom>
          <a:solidFill>
            <a:schemeClr val="bg1"/>
          </a:solidFill>
          <a:ln w="28575" algn="ctr">
            <a:solidFill>
              <a:srgbClr val="FF0000"/>
            </a:solidFill>
            <a:miter lim="800000"/>
            <a:headEnd/>
            <a:tailEnd/>
          </a:ln>
          <a:effec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lang="zh-CN" altLang="en-US" sz="2400" b="1" dirty="0">
                <a:latin typeface="楷体" panose="02010609060101010101" pitchFamily="49" charset="-122"/>
                <a:ea typeface="楷体" panose="02010609060101010101" pitchFamily="49" charset="-122"/>
              </a:rPr>
              <a:t>蜕化的二叉查找树</a:t>
            </a:r>
          </a:p>
        </p:txBody>
      </p:sp>
      <p:sp>
        <p:nvSpPr>
          <p:cNvPr id="272" name="AutoShape 111"/>
          <p:cNvSpPr>
            <a:spLocks/>
          </p:cNvSpPr>
          <p:nvPr/>
        </p:nvSpPr>
        <p:spPr bwMode="auto">
          <a:xfrm>
            <a:off x="8923099" y="436503"/>
            <a:ext cx="1437809" cy="848587"/>
          </a:xfrm>
          <a:prstGeom prst="borderCallout2">
            <a:avLst>
              <a:gd name="adj1" fmla="val 16704"/>
              <a:gd name="adj2" fmla="val -5569"/>
              <a:gd name="adj3" fmla="val 16704"/>
              <a:gd name="adj4" fmla="val -31903"/>
              <a:gd name="adj5" fmla="val 92574"/>
              <a:gd name="adj6" fmla="val -59745"/>
            </a:avLst>
          </a:prstGeom>
          <a:solidFill>
            <a:schemeClr val="bg1"/>
          </a:solidFill>
          <a:ln w="28575" algn="ctr">
            <a:solidFill>
              <a:srgbClr val="FF0000"/>
            </a:solidFill>
            <a:miter lim="800000"/>
            <a:headEnd/>
            <a:tailEnd/>
          </a:ln>
          <a:effec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lang="zh-CN" altLang="en-US" sz="2400" b="1" dirty="0">
                <a:latin typeface="楷体" panose="02010609060101010101" pitchFamily="49" charset="-122"/>
                <a:ea typeface="楷体" panose="02010609060101010101" pitchFamily="49" charset="-122"/>
              </a:rPr>
              <a:t>对半二叉查找树</a:t>
            </a:r>
          </a:p>
        </p:txBody>
      </p:sp>
    </p:spTree>
    <p:extLst>
      <p:ext uri="{BB962C8B-B14F-4D97-AF65-F5344CB8AC3E}">
        <p14:creationId xmlns:p14="http://schemas.microsoft.com/office/powerpoint/2010/main" val="111016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49"/>
                                        </p:tgtEl>
                                        <p:attrNameLst>
                                          <p:attrName>style.visibility</p:attrName>
                                        </p:attrNameLst>
                                      </p:cBhvr>
                                      <p:to>
                                        <p:strVal val="visible"/>
                                      </p:to>
                                    </p:set>
                                    <p:anim calcmode="lin" valueType="num">
                                      <p:cBhvr additive="base">
                                        <p:cTn id="7" dur="500" fill="hold"/>
                                        <p:tgtEl>
                                          <p:spTgt spid="249"/>
                                        </p:tgtEl>
                                        <p:attrNameLst>
                                          <p:attrName>ppt_x</p:attrName>
                                        </p:attrNameLst>
                                      </p:cBhvr>
                                      <p:tavLst>
                                        <p:tav tm="0">
                                          <p:val>
                                            <p:strVal val="#ppt_x"/>
                                          </p:val>
                                        </p:tav>
                                        <p:tav tm="100000">
                                          <p:val>
                                            <p:strVal val="#ppt_x"/>
                                          </p:val>
                                        </p:tav>
                                      </p:tavLst>
                                    </p:anim>
                                    <p:anim calcmode="lin" valueType="num">
                                      <p:cBhvr additive="base">
                                        <p:cTn id="8" dur="500" fill="hold"/>
                                        <p:tgtEl>
                                          <p:spTgt spid="24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272"/>
                                        </p:tgtEl>
                                        <p:attrNameLst>
                                          <p:attrName>style.visibility</p:attrName>
                                        </p:attrNameLst>
                                      </p:cBhvr>
                                      <p:to>
                                        <p:strVal val="visible"/>
                                      </p:to>
                                    </p:set>
                                    <p:animEffect transition="in" filter="fade">
                                      <p:cBhvr>
                                        <p:cTn id="13" dur="1000"/>
                                        <p:tgtEl>
                                          <p:spTgt spid="272"/>
                                        </p:tgtEl>
                                      </p:cBhvr>
                                    </p:animEffect>
                                    <p:anim calcmode="lin" valueType="num">
                                      <p:cBhvr>
                                        <p:cTn id="14" dur="1000" fill="hold"/>
                                        <p:tgtEl>
                                          <p:spTgt spid="272"/>
                                        </p:tgtEl>
                                        <p:attrNameLst>
                                          <p:attrName>ppt_x</p:attrName>
                                        </p:attrNameLst>
                                      </p:cBhvr>
                                      <p:tavLst>
                                        <p:tav tm="0">
                                          <p:val>
                                            <p:strVal val="#ppt_x"/>
                                          </p:val>
                                        </p:tav>
                                        <p:tav tm="100000">
                                          <p:val>
                                            <p:strVal val="#ppt_x"/>
                                          </p:val>
                                        </p:tav>
                                      </p:tavLst>
                                    </p:anim>
                                    <p:anim calcmode="lin" valueType="num">
                                      <p:cBhvr>
                                        <p:cTn id="15" dur="1000" fill="hold"/>
                                        <p:tgtEl>
                                          <p:spTgt spid="272"/>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05"/>
                                        </p:tgtEl>
                                        <p:attrNameLst>
                                          <p:attrName>style.visibility</p:attrName>
                                        </p:attrNameLst>
                                      </p:cBhvr>
                                      <p:to>
                                        <p:strVal val="visible"/>
                                      </p:to>
                                    </p:set>
                                    <p:animEffect transition="in" filter="fade">
                                      <p:cBhvr>
                                        <p:cTn id="20" dur="500"/>
                                        <p:tgtEl>
                                          <p:spTgt spid="205"/>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71"/>
                                        </p:tgtEl>
                                        <p:attrNameLst>
                                          <p:attrName>style.visibility</p:attrName>
                                        </p:attrNameLst>
                                      </p:cBhvr>
                                      <p:to>
                                        <p:strVal val="visible"/>
                                      </p:to>
                                    </p:set>
                                    <p:anim calcmode="lin" valueType="num">
                                      <p:cBhvr additive="base">
                                        <p:cTn id="25" dur="500" fill="hold"/>
                                        <p:tgtEl>
                                          <p:spTgt spid="271"/>
                                        </p:tgtEl>
                                        <p:attrNameLst>
                                          <p:attrName>ppt_x</p:attrName>
                                        </p:attrNameLst>
                                      </p:cBhvr>
                                      <p:tavLst>
                                        <p:tav tm="0">
                                          <p:val>
                                            <p:strVal val="#ppt_x"/>
                                          </p:val>
                                        </p:tav>
                                        <p:tav tm="100000">
                                          <p:val>
                                            <p:strVal val="#ppt_x"/>
                                          </p:val>
                                        </p:tav>
                                      </p:tavLst>
                                    </p:anim>
                                    <p:anim calcmode="lin" valueType="num">
                                      <p:cBhvr additive="base">
                                        <p:cTn id="26" dur="500" fill="hold"/>
                                        <p:tgtEl>
                                          <p:spTgt spid="27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227"/>
                                        </p:tgtEl>
                                        <p:attrNameLst>
                                          <p:attrName>style.visibility</p:attrName>
                                        </p:attrNameLst>
                                      </p:cBhvr>
                                      <p:to>
                                        <p:strVal val="visible"/>
                                      </p:to>
                                    </p:set>
                                    <p:animEffect transition="in" filter="fade">
                                      <p:cBhvr>
                                        <p:cTn id="31" dur="1000"/>
                                        <p:tgtEl>
                                          <p:spTgt spid="227"/>
                                        </p:tgtEl>
                                      </p:cBhvr>
                                    </p:animEffect>
                                    <p:anim calcmode="lin" valueType="num">
                                      <p:cBhvr>
                                        <p:cTn id="32" dur="1000" fill="hold"/>
                                        <p:tgtEl>
                                          <p:spTgt spid="227"/>
                                        </p:tgtEl>
                                        <p:attrNameLst>
                                          <p:attrName>ppt_x</p:attrName>
                                        </p:attrNameLst>
                                      </p:cBhvr>
                                      <p:tavLst>
                                        <p:tav tm="0">
                                          <p:val>
                                            <p:strVal val="#ppt_x"/>
                                          </p:val>
                                        </p:tav>
                                        <p:tav tm="100000">
                                          <p:val>
                                            <p:strVal val="#ppt_x"/>
                                          </p:val>
                                        </p:tav>
                                      </p:tavLst>
                                    </p:anim>
                                    <p:anim calcmode="lin" valueType="num">
                                      <p:cBhvr>
                                        <p:cTn id="33" dur="1000" fill="hold"/>
                                        <p:tgtEl>
                                          <p:spTgt spid="2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1" grpId="0" animBg="1"/>
      <p:bldP spid="27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3542690" cy="605909"/>
          </a:xfrm>
        </p:spPr>
        <p:txBody>
          <a:bodyPr/>
          <a:lstStyle/>
          <a:p>
            <a:r>
              <a:rPr lang="zh-CN" altLang="en-US" dirty="0">
                <a:latin typeface="楷体" panose="02010609060101010101" pitchFamily="49" charset="-122"/>
                <a:ea typeface="楷体" panose="02010609060101010101" pitchFamily="49" charset="-122"/>
              </a:rPr>
              <a:t>创建立二叉查找树 </a:t>
            </a:r>
          </a:p>
        </p:txBody>
      </p:sp>
      <p:sp>
        <p:nvSpPr>
          <p:cNvPr id="3" name="Rectangle 2"/>
          <p:cNvSpPr txBox="1">
            <a:spLocks noChangeArrowheads="1"/>
          </p:cNvSpPr>
          <p:nvPr/>
        </p:nvSpPr>
        <p:spPr>
          <a:xfrm>
            <a:off x="893774" y="947129"/>
            <a:ext cx="10352547" cy="1565275"/>
          </a:xfrm>
          <a:prstGeom prst="rect">
            <a:avLst/>
          </a:prstGeom>
        </p:spPr>
        <p:txBody>
          <a:bodyPr lIns="36000" tIns="36000" bIns="3600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ct val="0"/>
              </a:spcBef>
              <a:buFont typeface="Wingdings" panose="05000000000000000000" pitchFamily="2" charset="2"/>
              <a:buNone/>
              <a:defRPr/>
            </a:pPr>
            <a:r>
              <a:rPr lang="zh-CN" altLang="en-US" sz="2650" b="1" dirty="0">
                <a:solidFill>
                  <a:schemeClr val="accent1">
                    <a:lumMod val="75000"/>
                  </a:schemeClr>
                </a:solidFill>
                <a:latin typeface="楷体" panose="02010609060101010101" pitchFamily="49" charset="-122"/>
                <a:ea typeface="楷体" panose="02010609060101010101" pitchFamily="49" charset="-122"/>
              </a:rPr>
              <a:t>下图是从空二叉树开始，依次插入包含关键词</a:t>
            </a:r>
            <a:r>
              <a:rPr lang="en-US" altLang="zh-CN" sz="2650" b="1" dirty="0">
                <a:solidFill>
                  <a:schemeClr val="accent1">
                    <a:lumMod val="75000"/>
                  </a:schemeClr>
                </a:solidFill>
                <a:latin typeface="楷体" panose="02010609060101010101" pitchFamily="49" charset="-122"/>
                <a:ea typeface="楷体" panose="02010609060101010101" pitchFamily="49" charset="-122"/>
              </a:rPr>
              <a:t>CAPRICORN, AQUARIUS, PISCES, ARIES, TAURUS, GEMINI, CANCER</a:t>
            </a:r>
            <a:r>
              <a:rPr lang="zh-CN" altLang="en-US" sz="2650" b="1" dirty="0">
                <a:solidFill>
                  <a:schemeClr val="accent1">
                    <a:lumMod val="75000"/>
                  </a:schemeClr>
                </a:solidFill>
                <a:latin typeface="楷体" panose="02010609060101010101" pitchFamily="49" charset="-122"/>
                <a:ea typeface="楷体" panose="02010609060101010101" pitchFamily="49" charset="-122"/>
              </a:rPr>
              <a:t>，</a:t>
            </a:r>
            <a:r>
              <a:rPr lang="en-US" altLang="zh-CN" sz="2650" b="1" dirty="0">
                <a:solidFill>
                  <a:schemeClr val="accent1">
                    <a:lumMod val="75000"/>
                  </a:schemeClr>
                </a:solidFill>
                <a:latin typeface="楷体" panose="02010609060101010101" pitchFamily="49" charset="-122"/>
                <a:ea typeface="楷体" panose="02010609060101010101" pitchFamily="49" charset="-122"/>
              </a:rPr>
              <a:t>LEO</a:t>
            </a:r>
            <a:r>
              <a:rPr lang="zh-CN" altLang="en-US" sz="2650" b="1" dirty="0">
                <a:solidFill>
                  <a:schemeClr val="accent1">
                    <a:lumMod val="75000"/>
                  </a:schemeClr>
                </a:solidFill>
                <a:latin typeface="楷体" panose="02010609060101010101" pitchFamily="49" charset="-122"/>
                <a:ea typeface="楷体" panose="02010609060101010101" pitchFamily="49" charset="-122"/>
              </a:rPr>
              <a:t>，</a:t>
            </a:r>
            <a:r>
              <a:rPr lang="en-US" altLang="zh-CN" sz="2650" b="1" dirty="0">
                <a:solidFill>
                  <a:schemeClr val="accent1">
                    <a:lumMod val="75000"/>
                  </a:schemeClr>
                </a:solidFill>
                <a:latin typeface="楷体" panose="02010609060101010101" pitchFamily="49" charset="-122"/>
                <a:ea typeface="楷体" panose="02010609060101010101" pitchFamily="49" charset="-122"/>
              </a:rPr>
              <a:t>VIRGO</a:t>
            </a:r>
            <a:r>
              <a:rPr lang="zh-CN" altLang="en-US" sz="2650" b="1" dirty="0">
                <a:solidFill>
                  <a:schemeClr val="accent1">
                    <a:lumMod val="75000"/>
                  </a:schemeClr>
                </a:solidFill>
                <a:latin typeface="楷体" panose="02010609060101010101" pitchFamily="49" charset="-122"/>
                <a:ea typeface="楷体" panose="02010609060101010101" pitchFamily="49" charset="-122"/>
              </a:rPr>
              <a:t>，</a:t>
            </a:r>
            <a:r>
              <a:rPr lang="en-US" altLang="zh-CN" sz="2650" b="1" dirty="0">
                <a:solidFill>
                  <a:schemeClr val="accent1">
                    <a:lumMod val="75000"/>
                  </a:schemeClr>
                </a:solidFill>
                <a:latin typeface="楷体" panose="02010609060101010101" pitchFamily="49" charset="-122"/>
                <a:ea typeface="楷体" panose="02010609060101010101" pitchFamily="49" charset="-122"/>
              </a:rPr>
              <a:t>LIBRA</a:t>
            </a:r>
            <a:r>
              <a:rPr lang="zh-CN" altLang="en-US" sz="2650" b="1" dirty="0">
                <a:solidFill>
                  <a:schemeClr val="accent1">
                    <a:lumMod val="75000"/>
                  </a:schemeClr>
                </a:solidFill>
                <a:latin typeface="楷体" panose="02010609060101010101" pitchFamily="49" charset="-122"/>
                <a:ea typeface="楷体" panose="02010609060101010101" pitchFamily="49" charset="-122"/>
              </a:rPr>
              <a:t>和</a:t>
            </a:r>
            <a:r>
              <a:rPr lang="en-US" altLang="zh-CN" sz="2650" b="1" dirty="0">
                <a:solidFill>
                  <a:schemeClr val="accent1">
                    <a:lumMod val="75000"/>
                  </a:schemeClr>
                </a:solidFill>
                <a:latin typeface="楷体" panose="02010609060101010101" pitchFamily="49" charset="-122"/>
                <a:ea typeface="楷体" panose="02010609060101010101" pitchFamily="49" charset="-122"/>
              </a:rPr>
              <a:t>SCORPIO</a:t>
            </a:r>
            <a:r>
              <a:rPr lang="zh-CN" altLang="en-US" sz="2650" b="1" dirty="0">
                <a:solidFill>
                  <a:schemeClr val="accent1">
                    <a:lumMod val="75000"/>
                  </a:schemeClr>
                </a:solidFill>
                <a:latin typeface="楷体" panose="02010609060101010101" pitchFamily="49" charset="-122"/>
                <a:ea typeface="楷体" panose="02010609060101010101" pitchFamily="49" charset="-122"/>
              </a:rPr>
              <a:t>之结点所形成的二叉查找树</a:t>
            </a:r>
            <a:r>
              <a:rPr lang="en-US" altLang="zh-CN" sz="2650" b="1" dirty="0">
                <a:solidFill>
                  <a:schemeClr val="accent1">
                    <a:lumMod val="75000"/>
                  </a:schemeClr>
                </a:solidFill>
                <a:latin typeface="楷体" panose="02010609060101010101" pitchFamily="49" charset="-122"/>
                <a:ea typeface="楷体" panose="02010609060101010101" pitchFamily="49" charset="-122"/>
              </a:rPr>
              <a:t>.</a:t>
            </a:r>
            <a:r>
              <a:rPr lang="en-US" altLang="zh-CN" sz="2650" dirty="0">
                <a:solidFill>
                  <a:schemeClr val="accent1">
                    <a:lumMod val="75000"/>
                  </a:schemeClr>
                </a:solidFill>
                <a:latin typeface="楷体" panose="02010609060101010101" pitchFamily="49" charset="-122"/>
                <a:ea typeface="楷体" panose="02010609060101010101" pitchFamily="49" charset="-122"/>
              </a:rPr>
              <a:t> </a:t>
            </a:r>
            <a:endParaRPr lang="en-US" altLang="zh-CN" sz="2650" b="1" dirty="0">
              <a:solidFill>
                <a:schemeClr val="accent1">
                  <a:lumMod val="75000"/>
                </a:schemeClr>
              </a:solidFill>
              <a:latin typeface="楷体" panose="02010609060101010101" pitchFamily="49" charset="-122"/>
              <a:ea typeface="楷体" panose="02010609060101010101" pitchFamily="49" charset="-122"/>
            </a:endParaRPr>
          </a:p>
        </p:txBody>
      </p:sp>
      <p:sp>
        <p:nvSpPr>
          <p:cNvPr id="4" name="Line 4"/>
          <p:cNvSpPr>
            <a:spLocks noChangeShapeType="1"/>
          </p:cNvSpPr>
          <p:nvPr/>
        </p:nvSpPr>
        <p:spPr bwMode="auto">
          <a:xfrm flipV="1">
            <a:off x="2939848" y="2506053"/>
            <a:ext cx="1147762" cy="4127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accent1">
                  <a:lumMod val="75000"/>
                </a:schemeClr>
              </a:solidFill>
            </a:endParaRPr>
          </a:p>
        </p:txBody>
      </p:sp>
      <p:sp>
        <p:nvSpPr>
          <p:cNvPr id="5" name="Line 5"/>
          <p:cNvSpPr>
            <a:spLocks noChangeShapeType="1"/>
          </p:cNvSpPr>
          <p:nvPr/>
        </p:nvSpPr>
        <p:spPr bwMode="auto">
          <a:xfrm>
            <a:off x="5232198" y="2494941"/>
            <a:ext cx="1317625" cy="39211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schemeClr val="accent1">
                  <a:lumMod val="75000"/>
                </a:schemeClr>
              </a:solidFill>
            </a:endParaRPr>
          </a:p>
        </p:txBody>
      </p:sp>
      <p:sp>
        <p:nvSpPr>
          <p:cNvPr id="6" name="Line 6"/>
          <p:cNvSpPr>
            <a:spLocks noChangeShapeType="1"/>
          </p:cNvSpPr>
          <p:nvPr/>
        </p:nvSpPr>
        <p:spPr bwMode="auto">
          <a:xfrm flipH="1">
            <a:off x="5344910" y="3244241"/>
            <a:ext cx="815975" cy="485775"/>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7" name="Line 7"/>
          <p:cNvSpPr>
            <a:spLocks noChangeShapeType="1"/>
          </p:cNvSpPr>
          <p:nvPr/>
        </p:nvSpPr>
        <p:spPr bwMode="auto">
          <a:xfrm>
            <a:off x="7143548" y="3233128"/>
            <a:ext cx="1096962" cy="441325"/>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8" name="Oval 9"/>
          <p:cNvSpPr>
            <a:spLocks noChangeArrowheads="1"/>
          </p:cNvSpPr>
          <p:nvPr/>
        </p:nvSpPr>
        <p:spPr bwMode="auto">
          <a:xfrm>
            <a:off x="3517698" y="2123466"/>
            <a:ext cx="2325687" cy="390525"/>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72000"/>
              </a:lnSpc>
              <a:spcAft>
                <a:spcPts val="463"/>
              </a:spcAft>
            </a:pPr>
            <a:r>
              <a:rPr lang="en-US" altLang="zh-CN" sz="2000" b="1" dirty="0">
                <a:solidFill>
                  <a:schemeClr val="accent1">
                    <a:lumMod val="75000"/>
                  </a:schemeClr>
                </a:solidFill>
              </a:rPr>
              <a:t>CAPRICORN</a:t>
            </a:r>
            <a:endParaRPr lang="zh-CN" altLang="en-US" sz="2000" b="1" dirty="0">
              <a:solidFill>
                <a:schemeClr val="accent1">
                  <a:lumMod val="75000"/>
                </a:schemeClr>
              </a:solidFill>
            </a:endParaRPr>
          </a:p>
        </p:txBody>
      </p:sp>
      <p:sp>
        <p:nvSpPr>
          <p:cNvPr id="9" name="Oval 12"/>
          <p:cNvSpPr>
            <a:spLocks noChangeArrowheads="1"/>
          </p:cNvSpPr>
          <p:nvPr/>
        </p:nvSpPr>
        <p:spPr bwMode="auto">
          <a:xfrm>
            <a:off x="1580948" y="2918803"/>
            <a:ext cx="1939925" cy="352425"/>
          </a:xfrm>
          <a:prstGeom prst="ellipse">
            <a:avLst/>
          </a:prstGeom>
          <a:noFill/>
          <a:ln w="2540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72000"/>
              </a:lnSpc>
              <a:spcAft>
                <a:spcPts val="463"/>
              </a:spcAft>
            </a:pPr>
            <a:r>
              <a:rPr lang="en-US" altLang="zh-CN" sz="2000" b="1">
                <a:solidFill>
                  <a:schemeClr val="accent1">
                    <a:lumMod val="75000"/>
                  </a:schemeClr>
                </a:solidFill>
              </a:rPr>
              <a:t>AQUARIUS</a:t>
            </a:r>
            <a:endParaRPr lang="zh-CN" altLang="en-US" sz="2000" b="1">
              <a:solidFill>
                <a:schemeClr val="accent1">
                  <a:lumMod val="75000"/>
                </a:schemeClr>
              </a:solidFill>
            </a:endParaRPr>
          </a:p>
        </p:txBody>
      </p:sp>
      <p:sp>
        <p:nvSpPr>
          <p:cNvPr id="10" name="Oval 15"/>
          <p:cNvSpPr>
            <a:spLocks noChangeArrowheads="1"/>
          </p:cNvSpPr>
          <p:nvPr/>
        </p:nvSpPr>
        <p:spPr bwMode="auto">
          <a:xfrm>
            <a:off x="2346123" y="3747478"/>
            <a:ext cx="1336675" cy="30480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72000"/>
              </a:lnSpc>
              <a:spcAft>
                <a:spcPts val="463"/>
              </a:spcAft>
            </a:pPr>
            <a:r>
              <a:rPr lang="en-US" altLang="zh-CN" sz="2000" b="1">
                <a:solidFill>
                  <a:schemeClr val="accent1">
                    <a:lumMod val="75000"/>
                  </a:schemeClr>
                </a:solidFill>
              </a:rPr>
              <a:t>ARIES</a:t>
            </a:r>
            <a:endParaRPr lang="zh-CN" altLang="en-US" sz="2000" b="1">
              <a:solidFill>
                <a:schemeClr val="accent1">
                  <a:lumMod val="75000"/>
                </a:schemeClr>
              </a:solidFill>
            </a:endParaRPr>
          </a:p>
        </p:txBody>
      </p:sp>
      <p:sp>
        <p:nvSpPr>
          <p:cNvPr id="11" name="Oval 18"/>
          <p:cNvSpPr>
            <a:spLocks noChangeArrowheads="1"/>
          </p:cNvSpPr>
          <p:nvPr/>
        </p:nvSpPr>
        <p:spPr bwMode="auto">
          <a:xfrm>
            <a:off x="2750935" y="4661878"/>
            <a:ext cx="1582738" cy="371475"/>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72000"/>
              </a:lnSpc>
              <a:spcAft>
                <a:spcPts val="463"/>
              </a:spcAft>
            </a:pPr>
            <a:r>
              <a:rPr lang="en-US" altLang="zh-CN" sz="2000" b="1">
                <a:solidFill>
                  <a:schemeClr val="accent1">
                    <a:lumMod val="75000"/>
                  </a:schemeClr>
                </a:solidFill>
              </a:rPr>
              <a:t>CANCER</a:t>
            </a:r>
            <a:endParaRPr lang="zh-CN" altLang="en-US" sz="2000" b="1">
              <a:solidFill>
                <a:schemeClr val="accent1">
                  <a:lumMod val="75000"/>
                </a:schemeClr>
              </a:solidFill>
            </a:endParaRPr>
          </a:p>
        </p:txBody>
      </p:sp>
      <p:sp>
        <p:nvSpPr>
          <p:cNvPr id="12" name="Text Box 20"/>
          <p:cNvSpPr txBox="1">
            <a:spLocks noChangeArrowheads="1"/>
          </p:cNvSpPr>
          <p:nvPr/>
        </p:nvSpPr>
        <p:spPr bwMode="auto">
          <a:xfrm>
            <a:off x="1472998" y="3777641"/>
            <a:ext cx="465137" cy="30162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0</a:t>
            </a:r>
          </a:p>
        </p:txBody>
      </p:sp>
      <p:sp>
        <p:nvSpPr>
          <p:cNvPr id="13" name="Oval 25"/>
          <p:cNvSpPr>
            <a:spLocks noChangeArrowheads="1"/>
          </p:cNvSpPr>
          <p:nvPr/>
        </p:nvSpPr>
        <p:spPr bwMode="auto">
          <a:xfrm>
            <a:off x="5992610" y="2887053"/>
            <a:ext cx="1366838" cy="393700"/>
          </a:xfrm>
          <a:prstGeom prst="ellipse">
            <a:avLst/>
          </a:prstGeom>
          <a:noFill/>
          <a:ln w="2540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72000"/>
              </a:lnSpc>
              <a:spcAft>
                <a:spcPts val="463"/>
              </a:spcAft>
            </a:pPr>
            <a:r>
              <a:rPr lang="en-US" altLang="zh-CN" sz="2000" b="1" dirty="0">
                <a:solidFill>
                  <a:schemeClr val="accent1">
                    <a:lumMod val="75000"/>
                  </a:schemeClr>
                </a:solidFill>
              </a:rPr>
              <a:t>PISCES</a:t>
            </a:r>
            <a:endParaRPr lang="zh-CN" altLang="en-US" sz="2000" dirty="0">
              <a:solidFill>
                <a:schemeClr val="accent1">
                  <a:lumMod val="75000"/>
                </a:schemeClr>
              </a:solidFill>
            </a:endParaRPr>
          </a:p>
        </p:txBody>
      </p:sp>
      <p:sp>
        <p:nvSpPr>
          <p:cNvPr id="14" name="Oval 28"/>
          <p:cNvSpPr>
            <a:spLocks noChangeArrowheads="1"/>
          </p:cNvSpPr>
          <p:nvPr/>
        </p:nvSpPr>
        <p:spPr bwMode="auto">
          <a:xfrm>
            <a:off x="7415010" y="3674453"/>
            <a:ext cx="1724025" cy="382588"/>
          </a:xfrm>
          <a:prstGeom prst="ellipse">
            <a:avLst/>
          </a:prstGeom>
          <a:noFill/>
          <a:ln w="2540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72000"/>
              </a:lnSpc>
              <a:spcAft>
                <a:spcPts val="463"/>
              </a:spcAft>
            </a:pPr>
            <a:r>
              <a:rPr lang="en-US" altLang="zh-CN" sz="2000" b="1">
                <a:solidFill>
                  <a:schemeClr val="accent1">
                    <a:lumMod val="75000"/>
                  </a:schemeClr>
                </a:solidFill>
              </a:rPr>
              <a:t>TAURUS</a:t>
            </a:r>
            <a:endParaRPr lang="zh-CN" altLang="en-US" sz="2000" b="1">
              <a:solidFill>
                <a:schemeClr val="accent1">
                  <a:lumMod val="75000"/>
                </a:schemeClr>
              </a:solidFill>
            </a:endParaRPr>
          </a:p>
        </p:txBody>
      </p:sp>
      <p:sp>
        <p:nvSpPr>
          <p:cNvPr id="15" name="Oval 30"/>
          <p:cNvSpPr>
            <a:spLocks noChangeArrowheads="1"/>
          </p:cNvSpPr>
          <p:nvPr/>
        </p:nvSpPr>
        <p:spPr bwMode="auto">
          <a:xfrm>
            <a:off x="8558010" y="4652353"/>
            <a:ext cx="1382713" cy="314325"/>
          </a:xfrm>
          <a:prstGeom prst="ellipse">
            <a:avLst/>
          </a:prstGeom>
          <a:noFill/>
          <a:ln w="2540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0000"/>
              </a:lnSpc>
              <a:spcBef>
                <a:spcPct val="0"/>
              </a:spcBef>
            </a:pPr>
            <a:r>
              <a:rPr lang="en-US" altLang="zh-CN" sz="2000" b="1">
                <a:solidFill>
                  <a:schemeClr val="accent1">
                    <a:lumMod val="75000"/>
                  </a:schemeClr>
                </a:solidFill>
              </a:rPr>
              <a:t>VIRGO</a:t>
            </a:r>
            <a:endParaRPr lang="zh-CN" altLang="en-US" sz="2000" b="1">
              <a:solidFill>
                <a:schemeClr val="accent1">
                  <a:lumMod val="75000"/>
                </a:schemeClr>
              </a:solidFill>
            </a:endParaRPr>
          </a:p>
        </p:txBody>
      </p:sp>
      <p:sp>
        <p:nvSpPr>
          <p:cNvPr id="16" name="Oval 34"/>
          <p:cNvSpPr>
            <a:spLocks noChangeArrowheads="1"/>
          </p:cNvSpPr>
          <p:nvPr/>
        </p:nvSpPr>
        <p:spPr bwMode="auto">
          <a:xfrm>
            <a:off x="6675235" y="4698391"/>
            <a:ext cx="1689100" cy="29845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0000"/>
              </a:lnSpc>
              <a:spcBef>
                <a:spcPct val="0"/>
              </a:spcBef>
            </a:pPr>
            <a:r>
              <a:rPr lang="en-US" altLang="zh-CN" sz="2000" b="1">
                <a:solidFill>
                  <a:schemeClr val="accent1">
                    <a:lumMod val="75000"/>
                  </a:schemeClr>
                </a:solidFill>
              </a:rPr>
              <a:t>SCORPIO</a:t>
            </a:r>
            <a:endParaRPr lang="zh-CN" altLang="en-US" sz="2000" b="1">
              <a:solidFill>
                <a:schemeClr val="accent1">
                  <a:lumMod val="75000"/>
                </a:schemeClr>
              </a:solidFill>
            </a:endParaRPr>
          </a:p>
        </p:txBody>
      </p:sp>
      <p:sp>
        <p:nvSpPr>
          <p:cNvPr id="17" name="Oval 40"/>
          <p:cNvSpPr>
            <a:spLocks noChangeArrowheads="1"/>
          </p:cNvSpPr>
          <p:nvPr/>
        </p:nvSpPr>
        <p:spPr bwMode="auto">
          <a:xfrm>
            <a:off x="4508298" y="3742716"/>
            <a:ext cx="1446212" cy="392112"/>
          </a:xfrm>
          <a:prstGeom prst="ellipse">
            <a:avLst/>
          </a:prstGeom>
          <a:noFill/>
          <a:ln w="2540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72000"/>
              </a:lnSpc>
              <a:spcAft>
                <a:spcPts val="463"/>
              </a:spcAft>
            </a:pPr>
            <a:r>
              <a:rPr lang="en-US" altLang="zh-CN" sz="2000" b="1">
                <a:solidFill>
                  <a:schemeClr val="accent1">
                    <a:lumMod val="75000"/>
                  </a:schemeClr>
                </a:solidFill>
              </a:rPr>
              <a:t>GEMINI</a:t>
            </a:r>
            <a:endParaRPr lang="zh-CN" altLang="en-US" sz="2000" b="1">
              <a:solidFill>
                <a:schemeClr val="accent1">
                  <a:lumMod val="75000"/>
                </a:schemeClr>
              </a:solidFill>
            </a:endParaRPr>
          </a:p>
        </p:txBody>
      </p:sp>
      <p:sp>
        <p:nvSpPr>
          <p:cNvPr id="18" name="Oval 44"/>
          <p:cNvSpPr>
            <a:spLocks noChangeArrowheads="1"/>
          </p:cNvSpPr>
          <p:nvPr/>
        </p:nvSpPr>
        <p:spPr bwMode="auto">
          <a:xfrm>
            <a:off x="5244898" y="4695216"/>
            <a:ext cx="804862" cy="315912"/>
          </a:xfrm>
          <a:prstGeom prst="ellipse">
            <a:avLst/>
          </a:prstGeom>
          <a:noFill/>
          <a:ln w="2540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0000"/>
              </a:lnSpc>
              <a:spcBef>
                <a:spcPct val="0"/>
              </a:spcBef>
            </a:pPr>
            <a:r>
              <a:rPr lang="en-US" altLang="zh-CN" sz="2000" b="1">
                <a:solidFill>
                  <a:schemeClr val="accent1">
                    <a:lumMod val="75000"/>
                  </a:schemeClr>
                </a:solidFill>
              </a:rPr>
              <a:t>LEO</a:t>
            </a:r>
            <a:endParaRPr lang="zh-CN" altLang="en-US" sz="2000" b="1">
              <a:solidFill>
                <a:schemeClr val="accent1">
                  <a:lumMod val="75000"/>
                </a:schemeClr>
              </a:solidFill>
            </a:endParaRPr>
          </a:p>
        </p:txBody>
      </p:sp>
      <p:sp>
        <p:nvSpPr>
          <p:cNvPr id="19" name="Line 46"/>
          <p:cNvSpPr>
            <a:spLocks noChangeShapeType="1"/>
          </p:cNvSpPr>
          <p:nvPr/>
        </p:nvSpPr>
        <p:spPr bwMode="auto">
          <a:xfrm>
            <a:off x="5771948" y="5020653"/>
            <a:ext cx="271462" cy="525463"/>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20" name="Line 47"/>
          <p:cNvSpPr>
            <a:spLocks noChangeShapeType="1"/>
          </p:cNvSpPr>
          <p:nvPr/>
        </p:nvSpPr>
        <p:spPr bwMode="auto">
          <a:xfrm flipH="1">
            <a:off x="5267123" y="5012716"/>
            <a:ext cx="246062" cy="508000"/>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21" name="Oval 49"/>
          <p:cNvSpPr>
            <a:spLocks noChangeArrowheads="1"/>
          </p:cNvSpPr>
          <p:nvPr/>
        </p:nvSpPr>
        <p:spPr bwMode="auto">
          <a:xfrm>
            <a:off x="5530648" y="5517541"/>
            <a:ext cx="1144587" cy="32385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54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75000"/>
              </a:lnSpc>
              <a:spcBef>
                <a:spcPct val="0"/>
              </a:spcBef>
            </a:pPr>
            <a:r>
              <a:rPr lang="en-US" altLang="zh-CN" sz="2000" b="1">
                <a:solidFill>
                  <a:schemeClr val="accent1">
                    <a:lumMod val="75000"/>
                  </a:schemeClr>
                </a:solidFill>
              </a:rPr>
              <a:t>LIBRA</a:t>
            </a:r>
            <a:endParaRPr lang="zh-CN" altLang="en-US" sz="2000" b="1">
              <a:solidFill>
                <a:schemeClr val="accent1">
                  <a:lumMod val="75000"/>
                </a:schemeClr>
              </a:solidFill>
            </a:endParaRPr>
          </a:p>
        </p:txBody>
      </p:sp>
      <p:sp>
        <p:nvSpPr>
          <p:cNvPr id="22" name="Line 51"/>
          <p:cNvSpPr>
            <a:spLocks noChangeShapeType="1"/>
          </p:cNvSpPr>
          <p:nvPr/>
        </p:nvSpPr>
        <p:spPr bwMode="auto">
          <a:xfrm>
            <a:off x="6300585" y="5846153"/>
            <a:ext cx="134938" cy="508000"/>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23" name="Line 52"/>
          <p:cNvSpPr>
            <a:spLocks noChangeShapeType="1"/>
          </p:cNvSpPr>
          <p:nvPr/>
        </p:nvSpPr>
        <p:spPr bwMode="auto">
          <a:xfrm flipH="1">
            <a:off x="5752898" y="5846153"/>
            <a:ext cx="134937" cy="508000"/>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25" name="Line 56"/>
          <p:cNvSpPr>
            <a:spLocks noChangeShapeType="1"/>
          </p:cNvSpPr>
          <p:nvPr/>
        </p:nvSpPr>
        <p:spPr bwMode="auto">
          <a:xfrm>
            <a:off x="7726160" y="5006366"/>
            <a:ext cx="282575" cy="533400"/>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26" name="Line 57"/>
          <p:cNvSpPr>
            <a:spLocks noChangeShapeType="1"/>
          </p:cNvSpPr>
          <p:nvPr/>
        </p:nvSpPr>
        <p:spPr bwMode="auto">
          <a:xfrm flipH="1">
            <a:off x="7216573" y="4996841"/>
            <a:ext cx="233362" cy="534987"/>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27" name="Line 58"/>
          <p:cNvSpPr>
            <a:spLocks noChangeShapeType="1"/>
          </p:cNvSpPr>
          <p:nvPr/>
        </p:nvSpPr>
        <p:spPr bwMode="auto">
          <a:xfrm>
            <a:off x="9364460" y="4963503"/>
            <a:ext cx="271463" cy="534988"/>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28" name="Line 59"/>
          <p:cNvSpPr>
            <a:spLocks noChangeShapeType="1"/>
          </p:cNvSpPr>
          <p:nvPr/>
        </p:nvSpPr>
        <p:spPr bwMode="auto">
          <a:xfrm flipH="1">
            <a:off x="8821535" y="4963503"/>
            <a:ext cx="193675" cy="534988"/>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29" name="Line 60"/>
          <p:cNvSpPr>
            <a:spLocks noChangeShapeType="1"/>
          </p:cNvSpPr>
          <p:nvPr/>
        </p:nvSpPr>
        <p:spPr bwMode="auto">
          <a:xfrm>
            <a:off x="3736773" y="5036528"/>
            <a:ext cx="155575" cy="485775"/>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30" name="Line 61"/>
          <p:cNvSpPr>
            <a:spLocks noChangeShapeType="1"/>
          </p:cNvSpPr>
          <p:nvPr/>
        </p:nvSpPr>
        <p:spPr bwMode="auto">
          <a:xfrm flipH="1">
            <a:off x="3093835" y="5042878"/>
            <a:ext cx="176213" cy="468313"/>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31" name="Line 62"/>
          <p:cNvSpPr>
            <a:spLocks noChangeShapeType="1"/>
          </p:cNvSpPr>
          <p:nvPr/>
        </p:nvSpPr>
        <p:spPr bwMode="auto">
          <a:xfrm>
            <a:off x="5498898" y="4150703"/>
            <a:ext cx="157162" cy="541338"/>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32" name="Line 63"/>
          <p:cNvSpPr>
            <a:spLocks noChangeShapeType="1"/>
          </p:cNvSpPr>
          <p:nvPr/>
        </p:nvSpPr>
        <p:spPr bwMode="auto">
          <a:xfrm flipH="1">
            <a:off x="4763885" y="4126891"/>
            <a:ext cx="193675" cy="549275"/>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33" name="Line 64"/>
          <p:cNvSpPr>
            <a:spLocks noChangeShapeType="1"/>
          </p:cNvSpPr>
          <p:nvPr/>
        </p:nvSpPr>
        <p:spPr bwMode="auto">
          <a:xfrm>
            <a:off x="3249410" y="4050691"/>
            <a:ext cx="293688" cy="625475"/>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34" name="Line 65"/>
          <p:cNvSpPr>
            <a:spLocks noChangeShapeType="1"/>
          </p:cNvSpPr>
          <p:nvPr/>
        </p:nvSpPr>
        <p:spPr bwMode="auto">
          <a:xfrm flipH="1">
            <a:off x="2317548" y="4050691"/>
            <a:ext cx="427037" cy="641350"/>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35" name="Line 66"/>
          <p:cNvSpPr>
            <a:spLocks noChangeShapeType="1"/>
          </p:cNvSpPr>
          <p:nvPr/>
        </p:nvSpPr>
        <p:spPr bwMode="auto">
          <a:xfrm>
            <a:off x="2939848" y="3272816"/>
            <a:ext cx="192087" cy="484187"/>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36" name="Line 67"/>
          <p:cNvSpPr>
            <a:spLocks noChangeShapeType="1"/>
          </p:cNvSpPr>
          <p:nvPr/>
        </p:nvSpPr>
        <p:spPr bwMode="auto">
          <a:xfrm flipH="1">
            <a:off x="1666673" y="3258528"/>
            <a:ext cx="271462" cy="506413"/>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lumMod val="75000"/>
                </a:schemeClr>
              </a:solidFill>
            </a:endParaRPr>
          </a:p>
        </p:txBody>
      </p:sp>
      <p:sp>
        <p:nvSpPr>
          <p:cNvPr id="37" name="Text Box 71"/>
          <p:cNvSpPr txBox="1">
            <a:spLocks noChangeArrowheads="1"/>
          </p:cNvSpPr>
          <p:nvPr/>
        </p:nvSpPr>
        <p:spPr bwMode="auto">
          <a:xfrm>
            <a:off x="2085773" y="4693628"/>
            <a:ext cx="465137" cy="30162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1</a:t>
            </a:r>
            <a:endParaRPr lang="en-US" altLang="zh-CN" sz="2000">
              <a:solidFill>
                <a:schemeClr val="accent1">
                  <a:lumMod val="75000"/>
                </a:schemeClr>
              </a:solidFill>
            </a:endParaRPr>
          </a:p>
        </p:txBody>
      </p:sp>
      <p:sp>
        <p:nvSpPr>
          <p:cNvPr id="38" name="Text Box 72"/>
          <p:cNvSpPr txBox="1">
            <a:spLocks noChangeArrowheads="1"/>
          </p:cNvSpPr>
          <p:nvPr/>
        </p:nvSpPr>
        <p:spPr bwMode="auto">
          <a:xfrm>
            <a:off x="2869998" y="5517541"/>
            <a:ext cx="466725" cy="300037"/>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2</a:t>
            </a:r>
            <a:endParaRPr lang="en-US" altLang="zh-CN" sz="2000">
              <a:solidFill>
                <a:schemeClr val="accent1">
                  <a:lumMod val="75000"/>
                </a:schemeClr>
              </a:solidFill>
            </a:endParaRPr>
          </a:p>
        </p:txBody>
      </p:sp>
      <p:sp>
        <p:nvSpPr>
          <p:cNvPr id="39" name="Text Box 73"/>
          <p:cNvSpPr txBox="1">
            <a:spLocks noChangeArrowheads="1"/>
          </p:cNvSpPr>
          <p:nvPr/>
        </p:nvSpPr>
        <p:spPr bwMode="auto">
          <a:xfrm>
            <a:off x="3670098" y="5517541"/>
            <a:ext cx="465137" cy="300037"/>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3</a:t>
            </a:r>
            <a:endParaRPr lang="en-US" altLang="zh-CN" sz="2000">
              <a:solidFill>
                <a:schemeClr val="accent1">
                  <a:lumMod val="75000"/>
                </a:schemeClr>
              </a:solidFill>
            </a:endParaRPr>
          </a:p>
        </p:txBody>
      </p:sp>
      <p:sp>
        <p:nvSpPr>
          <p:cNvPr id="40" name="Text Box 74"/>
          <p:cNvSpPr txBox="1">
            <a:spLocks noChangeArrowheads="1"/>
          </p:cNvSpPr>
          <p:nvPr/>
        </p:nvSpPr>
        <p:spPr bwMode="auto">
          <a:xfrm>
            <a:off x="4524173" y="4688866"/>
            <a:ext cx="465137" cy="30162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4</a:t>
            </a:r>
            <a:endParaRPr lang="en-US" altLang="zh-CN" sz="2000">
              <a:solidFill>
                <a:schemeClr val="accent1">
                  <a:lumMod val="75000"/>
                </a:schemeClr>
              </a:solidFill>
            </a:endParaRPr>
          </a:p>
        </p:txBody>
      </p:sp>
      <p:sp>
        <p:nvSpPr>
          <p:cNvPr id="41" name="Text Box 75"/>
          <p:cNvSpPr txBox="1">
            <a:spLocks noChangeArrowheads="1"/>
          </p:cNvSpPr>
          <p:nvPr/>
        </p:nvSpPr>
        <p:spPr bwMode="auto">
          <a:xfrm>
            <a:off x="5076623" y="5531828"/>
            <a:ext cx="387350" cy="300038"/>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5</a:t>
            </a:r>
            <a:endParaRPr lang="en-US" altLang="zh-CN" sz="2000">
              <a:solidFill>
                <a:schemeClr val="accent1">
                  <a:lumMod val="75000"/>
                </a:schemeClr>
              </a:solidFill>
            </a:endParaRPr>
          </a:p>
        </p:txBody>
      </p:sp>
      <p:sp>
        <p:nvSpPr>
          <p:cNvPr id="42" name="Text Box 76"/>
          <p:cNvSpPr txBox="1">
            <a:spLocks noChangeArrowheads="1"/>
          </p:cNvSpPr>
          <p:nvPr/>
        </p:nvSpPr>
        <p:spPr bwMode="auto">
          <a:xfrm>
            <a:off x="5576685" y="6354153"/>
            <a:ext cx="465138" cy="300038"/>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6</a:t>
            </a:r>
            <a:endParaRPr lang="en-US" altLang="zh-CN" sz="2000">
              <a:solidFill>
                <a:schemeClr val="accent1">
                  <a:lumMod val="75000"/>
                </a:schemeClr>
              </a:solidFill>
            </a:endParaRPr>
          </a:p>
        </p:txBody>
      </p:sp>
      <p:sp>
        <p:nvSpPr>
          <p:cNvPr id="43" name="Text Box 77"/>
          <p:cNvSpPr txBox="1">
            <a:spLocks noChangeArrowheads="1"/>
          </p:cNvSpPr>
          <p:nvPr/>
        </p:nvSpPr>
        <p:spPr bwMode="auto">
          <a:xfrm>
            <a:off x="6175173" y="6354153"/>
            <a:ext cx="466725" cy="300038"/>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7</a:t>
            </a:r>
            <a:endParaRPr lang="en-US" altLang="zh-CN" sz="2000">
              <a:solidFill>
                <a:schemeClr val="accent1">
                  <a:lumMod val="75000"/>
                </a:schemeClr>
              </a:solidFill>
            </a:endParaRPr>
          </a:p>
        </p:txBody>
      </p:sp>
      <p:sp>
        <p:nvSpPr>
          <p:cNvPr id="44" name="Text Box 78"/>
          <p:cNvSpPr txBox="1">
            <a:spLocks noChangeArrowheads="1"/>
          </p:cNvSpPr>
          <p:nvPr/>
        </p:nvSpPr>
        <p:spPr bwMode="auto">
          <a:xfrm>
            <a:off x="6983210" y="5531828"/>
            <a:ext cx="466725" cy="300038"/>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8</a:t>
            </a:r>
            <a:endParaRPr lang="en-US" altLang="zh-CN" sz="2000">
              <a:solidFill>
                <a:schemeClr val="accent1">
                  <a:lumMod val="75000"/>
                </a:schemeClr>
              </a:solidFill>
            </a:endParaRPr>
          </a:p>
        </p:txBody>
      </p:sp>
      <p:sp>
        <p:nvSpPr>
          <p:cNvPr id="45" name="Text Box 79"/>
          <p:cNvSpPr txBox="1">
            <a:spLocks noChangeArrowheads="1"/>
          </p:cNvSpPr>
          <p:nvPr/>
        </p:nvSpPr>
        <p:spPr bwMode="auto">
          <a:xfrm>
            <a:off x="7775373" y="5530241"/>
            <a:ext cx="465137" cy="30162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9</a:t>
            </a:r>
            <a:endParaRPr lang="en-US" altLang="zh-CN" sz="2000">
              <a:solidFill>
                <a:schemeClr val="accent1">
                  <a:lumMod val="75000"/>
                </a:schemeClr>
              </a:solidFill>
            </a:endParaRPr>
          </a:p>
        </p:txBody>
      </p:sp>
      <p:sp>
        <p:nvSpPr>
          <p:cNvPr id="46" name="Text Box 80"/>
          <p:cNvSpPr txBox="1">
            <a:spLocks noChangeArrowheads="1"/>
          </p:cNvSpPr>
          <p:nvPr/>
        </p:nvSpPr>
        <p:spPr bwMode="auto">
          <a:xfrm>
            <a:off x="8588173" y="5533416"/>
            <a:ext cx="465137" cy="30162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10</a:t>
            </a:r>
            <a:endParaRPr lang="en-US" altLang="zh-CN" sz="2000">
              <a:solidFill>
                <a:schemeClr val="accent1">
                  <a:lumMod val="75000"/>
                </a:schemeClr>
              </a:solidFill>
            </a:endParaRPr>
          </a:p>
        </p:txBody>
      </p:sp>
      <p:sp>
        <p:nvSpPr>
          <p:cNvPr id="47" name="Text Box 81"/>
          <p:cNvSpPr txBox="1">
            <a:spLocks noChangeArrowheads="1"/>
          </p:cNvSpPr>
          <p:nvPr/>
        </p:nvSpPr>
        <p:spPr bwMode="auto">
          <a:xfrm>
            <a:off x="9412085" y="5523891"/>
            <a:ext cx="465138" cy="30162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000" b="1">
                <a:solidFill>
                  <a:schemeClr val="accent1">
                    <a:lumMod val="75000"/>
                  </a:schemeClr>
                </a:solidFill>
              </a:rPr>
              <a:t>11</a:t>
            </a:r>
            <a:endParaRPr lang="en-US" altLang="zh-CN" sz="2000">
              <a:solidFill>
                <a:schemeClr val="accent1">
                  <a:lumMod val="75000"/>
                </a:schemeClr>
              </a:solidFill>
            </a:endParaRPr>
          </a:p>
        </p:txBody>
      </p:sp>
      <p:sp>
        <p:nvSpPr>
          <p:cNvPr id="48" name="Line 83"/>
          <p:cNvSpPr>
            <a:spLocks noChangeShapeType="1"/>
          </p:cNvSpPr>
          <p:nvPr/>
        </p:nvSpPr>
        <p:spPr bwMode="auto">
          <a:xfrm flipH="1">
            <a:off x="7564235" y="4047516"/>
            <a:ext cx="444500" cy="65881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solidFill>
                <a:schemeClr val="accent1">
                  <a:lumMod val="75000"/>
                </a:schemeClr>
              </a:solidFill>
            </a:endParaRPr>
          </a:p>
        </p:txBody>
      </p:sp>
      <p:sp>
        <p:nvSpPr>
          <p:cNvPr id="49" name="Line 84"/>
          <p:cNvSpPr>
            <a:spLocks noChangeShapeType="1"/>
          </p:cNvSpPr>
          <p:nvPr/>
        </p:nvSpPr>
        <p:spPr bwMode="auto">
          <a:xfrm>
            <a:off x="8605635" y="4060216"/>
            <a:ext cx="596900" cy="5905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solidFill>
                <a:schemeClr val="accent1">
                  <a:lumMod val="75000"/>
                </a:schemeClr>
              </a:solidFill>
            </a:endParaRPr>
          </a:p>
        </p:txBody>
      </p:sp>
    </p:spTree>
    <p:extLst>
      <p:ext uri="{BB962C8B-B14F-4D97-AF65-F5344CB8AC3E}">
        <p14:creationId xmlns:p14="http://schemas.microsoft.com/office/powerpoint/2010/main" val="2619325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500"/>
                                        <p:tgtEl>
                                          <p:spTgt spid="3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500"/>
                                        <p:tgtEl>
                                          <p:spTgt spid="1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fade">
                                      <p:cBhvr>
                                        <p:cTn id="45" dur="500"/>
                                        <p:tgtEl>
                                          <p:spTgt spid="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500"/>
                                        <p:tgtEl>
                                          <p:spTgt spid="3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1"/>
                                        </p:tgtEl>
                                        <p:attrNameLst>
                                          <p:attrName>style.visibility</p:attrName>
                                        </p:attrNameLst>
                                      </p:cBhvr>
                                      <p:to>
                                        <p:strVal val="visible"/>
                                      </p:to>
                                    </p:set>
                                    <p:animEffect transition="in" filter="fade">
                                      <p:cBhvr>
                                        <p:cTn id="56" dur="500"/>
                                        <p:tgtEl>
                                          <p:spTgt spid="11"/>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fade">
                                      <p:cBhvr>
                                        <p:cTn id="61" dur="500"/>
                                        <p:tgtEl>
                                          <p:spTgt spid="31"/>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fade">
                                      <p:cBhvr>
                                        <p:cTn id="64" dur="500"/>
                                        <p:tgtEl>
                                          <p:spTgt spid="18"/>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49"/>
                                        </p:tgtEl>
                                        <p:attrNameLst>
                                          <p:attrName>style.visibility</p:attrName>
                                        </p:attrNameLst>
                                      </p:cBhvr>
                                      <p:to>
                                        <p:strVal val="visible"/>
                                      </p:to>
                                    </p:set>
                                    <p:animEffect transition="in" filter="fade">
                                      <p:cBhvr>
                                        <p:cTn id="69" dur="500"/>
                                        <p:tgtEl>
                                          <p:spTgt spid="49"/>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Effect transition="in" filter="fade">
                                      <p:cBhvr>
                                        <p:cTn id="72" dur="500"/>
                                        <p:tgtEl>
                                          <p:spTgt spid="15"/>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500"/>
                                        <p:tgtEl>
                                          <p:spTgt spid="19"/>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1"/>
                                        </p:tgtEl>
                                        <p:attrNameLst>
                                          <p:attrName>style.visibility</p:attrName>
                                        </p:attrNameLst>
                                      </p:cBhvr>
                                      <p:to>
                                        <p:strVal val="visible"/>
                                      </p:to>
                                    </p:set>
                                    <p:animEffect transition="in" filter="fade">
                                      <p:cBhvr>
                                        <p:cTn id="80" dur="500"/>
                                        <p:tgtEl>
                                          <p:spTgt spid="21"/>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48"/>
                                        </p:tgtEl>
                                        <p:attrNameLst>
                                          <p:attrName>style.visibility</p:attrName>
                                        </p:attrNameLst>
                                      </p:cBhvr>
                                      <p:to>
                                        <p:strVal val="visible"/>
                                      </p:to>
                                    </p:set>
                                    <p:animEffect transition="in" filter="fade">
                                      <p:cBhvr>
                                        <p:cTn id="85" dur="500"/>
                                        <p:tgtEl>
                                          <p:spTgt spid="48"/>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6"/>
                                        </p:tgtEl>
                                        <p:attrNameLst>
                                          <p:attrName>style.visibility</p:attrName>
                                        </p:attrNameLst>
                                      </p:cBhvr>
                                      <p:to>
                                        <p:strVal val="visible"/>
                                      </p:to>
                                    </p:set>
                                    <p:animEffect transition="in" filter="fade">
                                      <p:cBhvr>
                                        <p:cTn id="88" dur="500"/>
                                        <p:tgtEl>
                                          <p:spTgt spid="16"/>
                                        </p:tgtEl>
                                      </p:cBhvr>
                                    </p:animEffect>
                                  </p:childTnLst>
                                </p:cTn>
                              </p:par>
                            </p:childTnLst>
                          </p:cTn>
                        </p:par>
                      </p:childTnLst>
                    </p:cTn>
                  </p:par>
                  <p:par>
                    <p:cTn id="89" fill="hold">
                      <p:stCondLst>
                        <p:cond delay="indefinite"/>
                      </p:stCondLst>
                      <p:childTnLst>
                        <p:par>
                          <p:cTn id="90" fill="hold">
                            <p:stCondLst>
                              <p:cond delay="0"/>
                            </p:stCondLst>
                            <p:childTnLst>
                              <p:par>
                                <p:cTn id="91" presetID="2" presetClass="entr" presetSubtype="4" fill="hold" grpId="0" nodeType="clickEffect">
                                  <p:stCondLst>
                                    <p:cond delay="0"/>
                                  </p:stCondLst>
                                  <p:childTnLst>
                                    <p:set>
                                      <p:cBhvr>
                                        <p:cTn id="92" dur="1" fill="hold">
                                          <p:stCondLst>
                                            <p:cond delay="0"/>
                                          </p:stCondLst>
                                        </p:cTn>
                                        <p:tgtEl>
                                          <p:spTgt spid="36"/>
                                        </p:tgtEl>
                                        <p:attrNameLst>
                                          <p:attrName>style.visibility</p:attrName>
                                        </p:attrNameLst>
                                      </p:cBhvr>
                                      <p:to>
                                        <p:strVal val="visible"/>
                                      </p:to>
                                    </p:set>
                                    <p:anim calcmode="lin" valueType="num">
                                      <p:cBhvr additive="base">
                                        <p:cTn id="93" dur="500" fill="hold"/>
                                        <p:tgtEl>
                                          <p:spTgt spid="36"/>
                                        </p:tgtEl>
                                        <p:attrNameLst>
                                          <p:attrName>ppt_x</p:attrName>
                                        </p:attrNameLst>
                                      </p:cBhvr>
                                      <p:tavLst>
                                        <p:tav tm="0">
                                          <p:val>
                                            <p:strVal val="#ppt_x"/>
                                          </p:val>
                                        </p:tav>
                                        <p:tav tm="100000">
                                          <p:val>
                                            <p:strVal val="#ppt_x"/>
                                          </p:val>
                                        </p:tav>
                                      </p:tavLst>
                                    </p:anim>
                                    <p:anim calcmode="lin" valueType="num">
                                      <p:cBhvr additive="base">
                                        <p:cTn id="94" dur="500" fill="hold"/>
                                        <p:tgtEl>
                                          <p:spTgt spid="36"/>
                                        </p:tgtEl>
                                        <p:attrNameLst>
                                          <p:attrName>ppt_y</p:attrName>
                                        </p:attrNameLst>
                                      </p:cBhvr>
                                      <p:tavLst>
                                        <p:tav tm="0">
                                          <p:val>
                                            <p:strVal val="1+#ppt_h/2"/>
                                          </p:val>
                                        </p:tav>
                                        <p:tav tm="100000">
                                          <p:val>
                                            <p:strVal val="#ppt_y"/>
                                          </p:val>
                                        </p:tav>
                                      </p:tavLst>
                                    </p:anim>
                                  </p:childTnLst>
                                </p:cTn>
                              </p:par>
                              <p:par>
                                <p:cTn id="95" presetID="2" presetClass="entr" presetSubtype="4" fill="hold" grpId="0" nodeType="withEffect">
                                  <p:stCondLst>
                                    <p:cond delay="0"/>
                                  </p:stCondLst>
                                  <p:childTnLst>
                                    <p:set>
                                      <p:cBhvr>
                                        <p:cTn id="96" dur="1" fill="hold">
                                          <p:stCondLst>
                                            <p:cond delay="0"/>
                                          </p:stCondLst>
                                        </p:cTn>
                                        <p:tgtEl>
                                          <p:spTgt spid="12"/>
                                        </p:tgtEl>
                                        <p:attrNameLst>
                                          <p:attrName>style.visibility</p:attrName>
                                        </p:attrNameLst>
                                      </p:cBhvr>
                                      <p:to>
                                        <p:strVal val="visible"/>
                                      </p:to>
                                    </p:set>
                                    <p:anim calcmode="lin" valueType="num">
                                      <p:cBhvr additive="base">
                                        <p:cTn id="97" dur="500" fill="hold"/>
                                        <p:tgtEl>
                                          <p:spTgt spid="12"/>
                                        </p:tgtEl>
                                        <p:attrNameLst>
                                          <p:attrName>ppt_x</p:attrName>
                                        </p:attrNameLst>
                                      </p:cBhvr>
                                      <p:tavLst>
                                        <p:tav tm="0">
                                          <p:val>
                                            <p:strVal val="#ppt_x"/>
                                          </p:val>
                                        </p:tav>
                                        <p:tav tm="100000">
                                          <p:val>
                                            <p:strVal val="#ppt_x"/>
                                          </p:val>
                                        </p:tav>
                                      </p:tavLst>
                                    </p:anim>
                                    <p:anim calcmode="lin" valueType="num">
                                      <p:cBhvr additive="base">
                                        <p:cTn id="98" dur="500" fill="hold"/>
                                        <p:tgtEl>
                                          <p:spTgt spid="12"/>
                                        </p:tgtEl>
                                        <p:attrNameLst>
                                          <p:attrName>ppt_y</p:attrName>
                                        </p:attrNameLst>
                                      </p:cBhvr>
                                      <p:tavLst>
                                        <p:tav tm="0">
                                          <p:val>
                                            <p:strVal val="1+#ppt_h/2"/>
                                          </p:val>
                                        </p:tav>
                                        <p:tav tm="100000">
                                          <p:val>
                                            <p:strVal val="#ppt_y"/>
                                          </p:val>
                                        </p:tav>
                                      </p:tavLst>
                                    </p:anim>
                                  </p:childTnLst>
                                </p:cTn>
                              </p:par>
                              <p:par>
                                <p:cTn id="99" presetID="2" presetClass="entr" presetSubtype="4" fill="hold" grpId="0" nodeType="withEffect">
                                  <p:stCondLst>
                                    <p:cond delay="0"/>
                                  </p:stCondLst>
                                  <p:childTnLst>
                                    <p:set>
                                      <p:cBhvr>
                                        <p:cTn id="100" dur="1" fill="hold">
                                          <p:stCondLst>
                                            <p:cond delay="0"/>
                                          </p:stCondLst>
                                        </p:cTn>
                                        <p:tgtEl>
                                          <p:spTgt spid="37"/>
                                        </p:tgtEl>
                                        <p:attrNameLst>
                                          <p:attrName>style.visibility</p:attrName>
                                        </p:attrNameLst>
                                      </p:cBhvr>
                                      <p:to>
                                        <p:strVal val="visible"/>
                                      </p:to>
                                    </p:set>
                                    <p:anim calcmode="lin" valueType="num">
                                      <p:cBhvr additive="base">
                                        <p:cTn id="101" dur="500" fill="hold"/>
                                        <p:tgtEl>
                                          <p:spTgt spid="37"/>
                                        </p:tgtEl>
                                        <p:attrNameLst>
                                          <p:attrName>ppt_x</p:attrName>
                                        </p:attrNameLst>
                                      </p:cBhvr>
                                      <p:tavLst>
                                        <p:tav tm="0">
                                          <p:val>
                                            <p:strVal val="#ppt_x"/>
                                          </p:val>
                                        </p:tav>
                                        <p:tav tm="100000">
                                          <p:val>
                                            <p:strVal val="#ppt_x"/>
                                          </p:val>
                                        </p:tav>
                                      </p:tavLst>
                                    </p:anim>
                                    <p:anim calcmode="lin" valueType="num">
                                      <p:cBhvr additive="base">
                                        <p:cTn id="102" dur="500" fill="hold"/>
                                        <p:tgtEl>
                                          <p:spTgt spid="37"/>
                                        </p:tgtEl>
                                        <p:attrNameLst>
                                          <p:attrName>ppt_y</p:attrName>
                                        </p:attrNameLst>
                                      </p:cBhvr>
                                      <p:tavLst>
                                        <p:tav tm="0">
                                          <p:val>
                                            <p:strVal val="1+#ppt_h/2"/>
                                          </p:val>
                                        </p:tav>
                                        <p:tav tm="100000">
                                          <p:val>
                                            <p:strVal val="#ppt_y"/>
                                          </p:val>
                                        </p:tav>
                                      </p:tavLst>
                                    </p:anim>
                                  </p:childTnLst>
                                </p:cTn>
                              </p:par>
                              <p:par>
                                <p:cTn id="103" presetID="2" presetClass="entr" presetSubtype="4" fill="hold" grpId="0" nodeType="withEffect">
                                  <p:stCondLst>
                                    <p:cond delay="0"/>
                                  </p:stCondLst>
                                  <p:childTnLst>
                                    <p:set>
                                      <p:cBhvr>
                                        <p:cTn id="104" dur="1" fill="hold">
                                          <p:stCondLst>
                                            <p:cond delay="0"/>
                                          </p:stCondLst>
                                        </p:cTn>
                                        <p:tgtEl>
                                          <p:spTgt spid="34"/>
                                        </p:tgtEl>
                                        <p:attrNameLst>
                                          <p:attrName>style.visibility</p:attrName>
                                        </p:attrNameLst>
                                      </p:cBhvr>
                                      <p:to>
                                        <p:strVal val="visible"/>
                                      </p:to>
                                    </p:set>
                                    <p:anim calcmode="lin" valueType="num">
                                      <p:cBhvr additive="base">
                                        <p:cTn id="105" dur="500" fill="hold"/>
                                        <p:tgtEl>
                                          <p:spTgt spid="34"/>
                                        </p:tgtEl>
                                        <p:attrNameLst>
                                          <p:attrName>ppt_x</p:attrName>
                                        </p:attrNameLst>
                                      </p:cBhvr>
                                      <p:tavLst>
                                        <p:tav tm="0">
                                          <p:val>
                                            <p:strVal val="#ppt_x"/>
                                          </p:val>
                                        </p:tav>
                                        <p:tav tm="100000">
                                          <p:val>
                                            <p:strVal val="#ppt_x"/>
                                          </p:val>
                                        </p:tav>
                                      </p:tavLst>
                                    </p:anim>
                                    <p:anim calcmode="lin" valueType="num">
                                      <p:cBhvr additive="base">
                                        <p:cTn id="106" dur="500" fill="hold"/>
                                        <p:tgtEl>
                                          <p:spTgt spid="34"/>
                                        </p:tgtEl>
                                        <p:attrNameLst>
                                          <p:attrName>ppt_y</p:attrName>
                                        </p:attrNameLst>
                                      </p:cBhvr>
                                      <p:tavLst>
                                        <p:tav tm="0">
                                          <p:val>
                                            <p:strVal val="1+#ppt_h/2"/>
                                          </p:val>
                                        </p:tav>
                                        <p:tav tm="100000">
                                          <p:val>
                                            <p:strVal val="#ppt_y"/>
                                          </p:val>
                                        </p:tav>
                                      </p:tavLst>
                                    </p:anim>
                                  </p:childTnLst>
                                </p:cTn>
                              </p:par>
                              <p:par>
                                <p:cTn id="107" presetID="2" presetClass="entr" presetSubtype="4" fill="hold" grpId="0" nodeType="withEffect">
                                  <p:stCondLst>
                                    <p:cond delay="0"/>
                                  </p:stCondLst>
                                  <p:childTnLst>
                                    <p:set>
                                      <p:cBhvr>
                                        <p:cTn id="108" dur="1" fill="hold">
                                          <p:stCondLst>
                                            <p:cond delay="0"/>
                                          </p:stCondLst>
                                        </p:cTn>
                                        <p:tgtEl>
                                          <p:spTgt spid="30"/>
                                        </p:tgtEl>
                                        <p:attrNameLst>
                                          <p:attrName>style.visibility</p:attrName>
                                        </p:attrNameLst>
                                      </p:cBhvr>
                                      <p:to>
                                        <p:strVal val="visible"/>
                                      </p:to>
                                    </p:set>
                                    <p:anim calcmode="lin" valueType="num">
                                      <p:cBhvr additive="base">
                                        <p:cTn id="109" dur="500" fill="hold"/>
                                        <p:tgtEl>
                                          <p:spTgt spid="30"/>
                                        </p:tgtEl>
                                        <p:attrNameLst>
                                          <p:attrName>ppt_x</p:attrName>
                                        </p:attrNameLst>
                                      </p:cBhvr>
                                      <p:tavLst>
                                        <p:tav tm="0">
                                          <p:val>
                                            <p:strVal val="#ppt_x"/>
                                          </p:val>
                                        </p:tav>
                                        <p:tav tm="100000">
                                          <p:val>
                                            <p:strVal val="#ppt_x"/>
                                          </p:val>
                                        </p:tav>
                                      </p:tavLst>
                                    </p:anim>
                                    <p:anim calcmode="lin" valueType="num">
                                      <p:cBhvr additive="base">
                                        <p:cTn id="110" dur="500" fill="hold"/>
                                        <p:tgtEl>
                                          <p:spTgt spid="30"/>
                                        </p:tgtEl>
                                        <p:attrNameLst>
                                          <p:attrName>ppt_y</p:attrName>
                                        </p:attrNameLst>
                                      </p:cBhvr>
                                      <p:tavLst>
                                        <p:tav tm="0">
                                          <p:val>
                                            <p:strVal val="1+#ppt_h/2"/>
                                          </p:val>
                                        </p:tav>
                                        <p:tav tm="100000">
                                          <p:val>
                                            <p:strVal val="#ppt_y"/>
                                          </p:val>
                                        </p:tav>
                                      </p:tavLst>
                                    </p:anim>
                                  </p:childTnLst>
                                </p:cTn>
                              </p:par>
                              <p:par>
                                <p:cTn id="111" presetID="2" presetClass="entr" presetSubtype="4" fill="hold" grpId="0" nodeType="withEffect">
                                  <p:stCondLst>
                                    <p:cond delay="0"/>
                                  </p:stCondLst>
                                  <p:childTnLst>
                                    <p:set>
                                      <p:cBhvr>
                                        <p:cTn id="112" dur="1" fill="hold">
                                          <p:stCondLst>
                                            <p:cond delay="0"/>
                                          </p:stCondLst>
                                        </p:cTn>
                                        <p:tgtEl>
                                          <p:spTgt spid="38"/>
                                        </p:tgtEl>
                                        <p:attrNameLst>
                                          <p:attrName>style.visibility</p:attrName>
                                        </p:attrNameLst>
                                      </p:cBhvr>
                                      <p:to>
                                        <p:strVal val="visible"/>
                                      </p:to>
                                    </p:set>
                                    <p:anim calcmode="lin" valueType="num">
                                      <p:cBhvr additive="base">
                                        <p:cTn id="113" dur="500" fill="hold"/>
                                        <p:tgtEl>
                                          <p:spTgt spid="38"/>
                                        </p:tgtEl>
                                        <p:attrNameLst>
                                          <p:attrName>ppt_x</p:attrName>
                                        </p:attrNameLst>
                                      </p:cBhvr>
                                      <p:tavLst>
                                        <p:tav tm="0">
                                          <p:val>
                                            <p:strVal val="#ppt_x"/>
                                          </p:val>
                                        </p:tav>
                                        <p:tav tm="100000">
                                          <p:val>
                                            <p:strVal val="#ppt_x"/>
                                          </p:val>
                                        </p:tav>
                                      </p:tavLst>
                                    </p:anim>
                                    <p:anim calcmode="lin" valueType="num">
                                      <p:cBhvr additive="base">
                                        <p:cTn id="114" dur="500" fill="hold"/>
                                        <p:tgtEl>
                                          <p:spTgt spid="38"/>
                                        </p:tgtEl>
                                        <p:attrNameLst>
                                          <p:attrName>ppt_y</p:attrName>
                                        </p:attrNameLst>
                                      </p:cBhvr>
                                      <p:tavLst>
                                        <p:tav tm="0">
                                          <p:val>
                                            <p:strVal val="1+#ppt_h/2"/>
                                          </p:val>
                                        </p:tav>
                                        <p:tav tm="100000">
                                          <p:val>
                                            <p:strVal val="#ppt_y"/>
                                          </p:val>
                                        </p:tav>
                                      </p:tavLst>
                                    </p:anim>
                                  </p:childTnLst>
                                </p:cTn>
                              </p:par>
                              <p:par>
                                <p:cTn id="115" presetID="2" presetClass="entr" presetSubtype="4" fill="hold" grpId="0" nodeType="withEffect">
                                  <p:stCondLst>
                                    <p:cond delay="0"/>
                                  </p:stCondLst>
                                  <p:childTnLst>
                                    <p:set>
                                      <p:cBhvr>
                                        <p:cTn id="116" dur="1" fill="hold">
                                          <p:stCondLst>
                                            <p:cond delay="0"/>
                                          </p:stCondLst>
                                        </p:cTn>
                                        <p:tgtEl>
                                          <p:spTgt spid="39"/>
                                        </p:tgtEl>
                                        <p:attrNameLst>
                                          <p:attrName>style.visibility</p:attrName>
                                        </p:attrNameLst>
                                      </p:cBhvr>
                                      <p:to>
                                        <p:strVal val="visible"/>
                                      </p:to>
                                    </p:set>
                                    <p:anim calcmode="lin" valueType="num">
                                      <p:cBhvr additive="base">
                                        <p:cTn id="117" dur="500" fill="hold"/>
                                        <p:tgtEl>
                                          <p:spTgt spid="39"/>
                                        </p:tgtEl>
                                        <p:attrNameLst>
                                          <p:attrName>ppt_x</p:attrName>
                                        </p:attrNameLst>
                                      </p:cBhvr>
                                      <p:tavLst>
                                        <p:tav tm="0">
                                          <p:val>
                                            <p:strVal val="#ppt_x"/>
                                          </p:val>
                                        </p:tav>
                                        <p:tav tm="100000">
                                          <p:val>
                                            <p:strVal val="#ppt_x"/>
                                          </p:val>
                                        </p:tav>
                                      </p:tavLst>
                                    </p:anim>
                                    <p:anim calcmode="lin" valueType="num">
                                      <p:cBhvr additive="base">
                                        <p:cTn id="118" dur="500" fill="hold"/>
                                        <p:tgtEl>
                                          <p:spTgt spid="39"/>
                                        </p:tgtEl>
                                        <p:attrNameLst>
                                          <p:attrName>ppt_y</p:attrName>
                                        </p:attrNameLst>
                                      </p:cBhvr>
                                      <p:tavLst>
                                        <p:tav tm="0">
                                          <p:val>
                                            <p:strVal val="1+#ppt_h/2"/>
                                          </p:val>
                                        </p:tav>
                                        <p:tav tm="100000">
                                          <p:val>
                                            <p:strVal val="#ppt_y"/>
                                          </p:val>
                                        </p:tav>
                                      </p:tavLst>
                                    </p:anim>
                                  </p:childTnLst>
                                </p:cTn>
                              </p:par>
                              <p:par>
                                <p:cTn id="119" presetID="2" presetClass="entr" presetSubtype="4" fill="hold" grpId="0" nodeType="withEffect">
                                  <p:stCondLst>
                                    <p:cond delay="0"/>
                                  </p:stCondLst>
                                  <p:childTnLst>
                                    <p:set>
                                      <p:cBhvr>
                                        <p:cTn id="120" dur="1" fill="hold">
                                          <p:stCondLst>
                                            <p:cond delay="0"/>
                                          </p:stCondLst>
                                        </p:cTn>
                                        <p:tgtEl>
                                          <p:spTgt spid="29"/>
                                        </p:tgtEl>
                                        <p:attrNameLst>
                                          <p:attrName>style.visibility</p:attrName>
                                        </p:attrNameLst>
                                      </p:cBhvr>
                                      <p:to>
                                        <p:strVal val="visible"/>
                                      </p:to>
                                    </p:set>
                                    <p:anim calcmode="lin" valueType="num">
                                      <p:cBhvr additive="base">
                                        <p:cTn id="121" dur="500" fill="hold"/>
                                        <p:tgtEl>
                                          <p:spTgt spid="29"/>
                                        </p:tgtEl>
                                        <p:attrNameLst>
                                          <p:attrName>ppt_x</p:attrName>
                                        </p:attrNameLst>
                                      </p:cBhvr>
                                      <p:tavLst>
                                        <p:tav tm="0">
                                          <p:val>
                                            <p:strVal val="#ppt_x"/>
                                          </p:val>
                                        </p:tav>
                                        <p:tav tm="100000">
                                          <p:val>
                                            <p:strVal val="#ppt_x"/>
                                          </p:val>
                                        </p:tav>
                                      </p:tavLst>
                                    </p:anim>
                                    <p:anim calcmode="lin" valueType="num">
                                      <p:cBhvr additive="base">
                                        <p:cTn id="122" dur="500" fill="hold"/>
                                        <p:tgtEl>
                                          <p:spTgt spid="29"/>
                                        </p:tgtEl>
                                        <p:attrNameLst>
                                          <p:attrName>ppt_y</p:attrName>
                                        </p:attrNameLst>
                                      </p:cBhvr>
                                      <p:tavLst>
                                        <p:tav tm="0">
                                          <p:val>
                                            <p:strVal val="1+#ppt_h/2"/>
                                          </p:val>
                                        </p:tav>
                                        <p:tav tm="100000">
                                          <p:val>
                                            <p:strVal val="#ppt_y"/>
                                          </p:val>
                                        </p:tav>
                                      </p:tavLst>
                                    </p:anim>
                                  </p:childTnLst>
                                </p:cTn>
                              </p:par>
                              <p:par>
                                <p:cTn id="123" presetID="2" presetClass="entr" presetSubtype="4" fill="hold" grpId="0" nodeType="withEffect">
                                  <p:stCondLst>
                                    <p:cond delay="0"/>
                                  </p:stCondLst>
                                  <p:childTnLst>
                                    <p:set>
                                      <p:cBhvr>
                                        <p:cTn id="124" dur="1" fill="hold">
                                          <p:stCondLst>
                                            <p:cond delay="0"/>
                                          </p:stCondLst>
                                        </p:cTn>
                                        <p:tgtEl>
                                          <p:spTgt spid="32"/>
                                        </p:tgtEl>
                                        <p:attrNameLst>
                                          <p:attrName>style.visibility</p:attrName>
                                        </p:attrNameLst>
                                      </p:cBhvr>
                                      <p:to>
                                        <p:strVal val="visible"/>
                                      </p:to>
                                    </p:set>
                                    <p:anim calcmode="lin" valueType="num">
                                      <p:cBhvr additive="base">
                                        <p:cTn id="125" dur="500" fill="hold"/>
                                        <p:tgtEl>
                                          <p:spTgt spid="32"/>
                                        </p:tgtEl>
                                        <p:attrNameLst>
                                          <p:attrName>ppt_x</p:attrName>
                                        </p:attrNameLst>
                                      </p:cBhvr>
                                      <p:tavLst>
                                        <p:tav tm="0">
                                          <p:val>
                                            <p:strVal val="#ppt_x"/>
                                          </p:val>
                                        </p:tav>
                                        <p:tav tm="100000">
                                          <p:val>
                                            <p:strVal val="#ppt_x"/>
                                          </p:val>
                                        </p:tav>
                                      </p:tavLst>
                                    </p:anim>
                                    <p:anim calcmode="lin" valueType="num">
                                      <p:cBhvr additive="base">
                                        <p:cTn id="126" dur="500" fill="hold"/>
                                        <p:tgtEl>
                                          <p:spTgt spid="32"/>
                                        </p:tgtEl>
                                        <p:attrNameLst>
                                          <p:attrName>ppt_y</p:attrName>
                                        </p:attrNameLst>
                                      </p:cBhvr>
                                      <p:tavLst>
                                        <p:tav tm="0">
                                          <p:val>
                                            <p:strVal val="1+#ppt_h/2"/>
                                          </p:val>
                                        </p:tav>
                                        <p:tav tm="100000">
                                          <p:val>
                                            <p:strVal val="#ppt_y"/>
                                          </p:val>
                                        </p:tav>
                                      </p:tavLst>
                                    </p:anim>
                                  </p:childTnLst>
                                </p:cTn>
                              </p:par>
                              <p:par>
                                <p:cTn id="127" presetID="2" presetClass="entr" presetSubtype="4" fill="hold" grpId="0" nodeType="withEffect">
                                  <p:stCondLst>
                                    <p:cond delay="0"/>
                                  </p:stCondLst>
                                  <p:childTnLst>
                                    <p:set>
                                      <p:cBhvr>
                                        <p:cTn id="128" dur="1" fill="hold">
                                          <p:stCondLst>
                                            <p:cond delay="0"/>
                                          </p:stCondLst>
                                        </p:cTn>
                                        <p:tgtEl>
                                          <p:spTgt spid="40"/>
                                        </p:tgtEl>
                                        <p:attrNameLst>
                                          <p:attrName>style.visibility</p:attrName>
                                        </p:attrNameLst>
                                      </p:cBhvr>
                                      <p:to>
                                        <p:strVal val="visible"/>
                                      </p:to>
                                    </p:set>
                                    <p:anim calcmode="lin" valueType="num">
                                      <p:cBhvr additive="base">
                                        <p:cTn id="129" dur="500" fill="hold"/>
                                        <p:tgtEl>
                                          <p:spTgt spid="40"/>
                                        </p:tgtEl>
                                        <p:attrNameLst>
                                          <p:attrName>ppt_x</p:attrName>
                                        </p:attrNameLst>
                                      </p:cBhvr>
                                      <p:tavLst>
                                        <p:tav tm="0">
                                          <p:val>
                                            <p:strVal val="#ppt_x"/>
                                          </p:val>
                                        </p:tav>
                                        <p:tav tm="100000">
                                          <p:val>
                                            <p:strVal val="#ppt_x"/>
                                          </p:val>
                                        </p:tav>
                                      </p:tavLst>
                                    </p:anim>
                                    <p:anim calcmode="lin" valueType="num">
                                      <p:cBhvr additive="base">
                                        <p:cTn id="130" dur="500" fill="hold"/>
                                        <p:tgtEl>
                                          <p:spTgt spid="40"/>
                                        </p:tgtEl>
                                        <p:attrNameLst>
                                          <p:attrName>ppt_y</p:attrName>
                                        </p:attrNameLst>
                                      </p:cBhvr>
                                      <p:tavLst>
                                        <p:tav tm="0">
                                          <p:val>
                                            <p:strVal val="1+#ppt_h/2"/>
                                          </p:val>
                                        </p:tav>
                                        <p:tav tm="100000">
                                          <p:val>
                                            <p:strVal val="#ppt_y"/>
                                          </p:val>
                                        </p:tav>
                                      </p:tavLst>
                                    </p:anim>
                                  </p:childTnLst>
                                </p:cTn>
                              </p:par>
                              <p:par>
                                <p:cTn id="131" presetID="2" presetClass="entr" presetSubtype="4" fill="hold" grpId="0" nodeType="withEffect">
                                  <p:stCondLst>
                                    <p:cond delay="0"/>
                                  </p:stCondLst>
                                  <p:childTnLst>
                                    <p:set>
                                      <p:cBhvr>
                                        <p:cTn id="132" dur="1" fill="hold">
                                          <p:stCondLst>
                                            <p:cond delay="0"/>
                                          </p:stCondLst>
                                        </p:cTn>
                                        <p:tgtEl>
                                          <p:spTgt spid="20"/>
                                        </p:tgtEl>
                                        <p:attrNameLst>
                                          <p:attrName>style.visibility</p:attrName>
                                        </p:attrNameLst>
                                      </p:cBhvr>
                                      <p:to>
                                        <p:strVal val="visible"/>
                                      </p:to>
                                    </p:set>
                                    <p:anim calcmode="lin" valueType="num">
                                      <p:cBhvr additive="base">
                                        <p:cTn id="133" dur="500" fill="hold"/>
                                        <p:tgtEl>
                                          <p:spTgt spid="20"/>
                                        </p:tgtEl>
                                        <p:attrNameLst>
                                          <p:attrName>ppt_x</p:attrName>
                                        </p:attrNameLst>
                                      </p:cBhvr>
                                      <p:tavLst>
                                        <p:tav tm="0">
                                          <p:val>
                                            <p:strVal val="#ppt_x"/>
                                          </p:val>
                                        </p:tav>
                                        <p:tav tm="100000">
                                          <p:val>
                                            <p:strVal val="#ppt_x"/>
                                          </p:val>
                                        </p:tav>
                                      </p:tavLst>
                                    </p:anim>
                                    <p:anim calcmode="lin" valueType="num">
                                      <p:cBhvr additive="base">
                                        <p:cTn id="134" dur="500" fill="hold"/>
                                        <p:tgtEl>
                                          <p:spTgt spid="20"/>
                                        </p:tgtEl>
                                        <p:attrNameLst>
                                          <p:attrName>ppt_y</p:attrName>
                                        </p:attrNameLst>
                                      </p:cBhvr>
                                      <p:tavLst>
                                        <p:tav tm="0">
                                          <p:val>
                                            <p:strVal val="1+#ppt_h/2"/>
                                          </p:val>
                                        </p:tav>
                                        <p:tav tm="100000">
                                          <p:val>
                                            <p:strVal val="#ppt_y"/>
                                          </p:val>
                                        </p:tav>
                                      </p:tavLst>
                                    </p:anim>
                                  </p:childTnLst>
                                </p:cTn>
                              </p:par>
                              <p:par>
                                <p:cTn id="135" presetID="2" presetClass="entr" presetSubtype="4" fill="hold" grpId="0" nodeType="withEffect">
                                  <p:stCondLst>
                                    <p:cond delay="0"/>
                                  </p:stCondLst>
                                  <p:childTnLst>
                                    <p:set>
                                      <p:cBhvr>
                                        <p:cTn id="136" dur="1" fill="hold">
                                          <p:stCondLst>
                                            <p:cond delay="0"/>
                                          </p:stCondLst>
                                        </p:cTn>
                                        <p:tgtEl>
                                          <p:spTgt spid="41"/>
                                        </p:tgtEl>
                                        <p:attrNameLst>
                                          <p:attrName>style.visibility</p:attrName>
                                        </p:attrNameLst>
                                      </p:cBhvr>
                                      <p:to>
                                        <p:strVal val="visible"/>
                                      </p:to>
                                    </p:set>
                                    <p:anim calcmode="lin" valueType="num">
                                      <p:cBhvr additive="base">
                                        <p:cTn id="137" dur="500" fill="hold"/>
                                        <p:tgtEl>
                                          <p:spTgt spid="41"/>
                                        </p:tgtEl>
                                        <p:attrNameLst>
                                          <p:attrName>ppt_x</p:attrName>
                                        </p:attrNameLst>
                                      </p:cBhvr>
                                      <p:tavLst>
                                        <p:tav tm="0">
                                          <p:val>
                                            <p:strVal val="#ppt_x"/>
                                          </p:val>
                                        </p:tav>
                                        <p:tav tm="100000">
                                          <p:val>
                                            <p:strVal val="#ppt_x"/>
                                          </p:val>
                                        </p:tav>
                                      </p:tavLst>
                                    </p:anim>
                                    <p:anim calcmode="lin" valueType="num">
                                      <p:cBhvr additive="base">
                                        <p:cTn id="138" dur="500" fill="hold"/>
                                        <p:tgtEl>
                                          <p:spTgt spid="41"/>
                                        </p:tgtEl>
                                        <p:attrNameLst>
                                          <p:attrName>ppt_y</p:attrName>
                                        </p:attrNameLst>
                                      </p:cBhvr>
                                      <p:tavLst>
                                        <p:tav tm="0">
                                          <p:val>
                                            <p:strVal val="1+#ppt_h/2"/>
                                          </p:val>
                                        </p:tav>
                                        <p:tav tm="100000">
                                          <p:val>
                                            <p:strVal val="#ppt_y"/>
                                          </p:val>
                                        </p:tav>
                                      </p:tavLst>
                                    </p:anim>
                                  </p:childTnLst>
                                </p:cTn>
                              </p:par>
                              <p:par>
                                <p:cTn id="139" presetID="2" presetClass="entr" presetSubtype="4" fill="hold" grpId="0" nodeType="withEffect">
                                  <p:stCondLst>
                                    <p:cond delay="0"/>
                                  </p:stCondLst>
                                  <p:childTnLst>
                                    <p:set>
                                      <p:cBhvr>
                                        <p:cTn id="140" dur="1" fill="hold">
                                          <p:stCondLst>
                                            <p:cond delay="0"/>
                                          </p:stCondLst>
                                        </p:cTn>
                                        <p:tgtEl>
                                          <p:spTgt spid="23"/>
                                        </p:tgtEl>
                                        <p:attrNameLst>
                                          <p:attrName>style.visibility</p:attrName>
                                        </p:attrNameLst>
                                      </p:cBhvr>
                                      <p:to>
                                        <p:strVal val="visible"/>
                                      </p:to>
                                    </p:set>
                                    <p:anim calcmode="lin" valueType="num">
                                      <p:cBhvr additive="base">
                                        <p:cTn id="141" dur="500" fill="hold"/>
                                        <p:tgtEl>
                                          <p:spTgt spid="23"/>
                                        </p:tgtEl>
                                        <p:attrNameLst>
                                          <p:attrName>ppt_x</p:attrName>
                                        </p:attrNameLst>
                                      </p:cBhvr>
                                      <p:tavLst>
                                        <p:tav tm="0">
                                          <p:val>
                                            <p:strVal val="#ppt_x"/>
                                          </p:val>
                                        </p:tav>
                                        <p:tav tm="100000">
                                          <p:val>
                                            <p:strVal val="#ppt_x"/>
                                          </p:val>
                                        </p:tav>
                                      </p:tavLst>
                                    </p:anim>
                                    <p:anim calcmode="lin" valueType="num">
                                      <p:cBhvr additive="base">
                                        <p:cTn id="142" dur="500" fill="hold"/>
                                        <p:tgtEl>
                                          <p:spTgt spid="23"/>
                                        </p:tgtEl>
                                        <p:attrNameLst>
                                          <p:attrName>ppt_y</p:attrName>
                                        </p:attrNameLst>
                                      </p:cBhvr>
                                      <p:tavLst>
                                        <p:tav tm="0">
                                          <p:val>
                                            <p:strVal val="1+#ppt_h/2"/>
                                          </p:val>
                                        </p:tav>
                                        <p:tav tm="100000">
                                          <p:val>
                                            <p:strVal val="#ppt_y"/>
                                          </p:val>
                                        </p:tav>
                                      </p:tavLst>
                                    </p:anim>
                                  </p:childTnLst>
                                </p:cTn>
                              </p:par>
                              <p:par>
                                <p:cTn id="143" presetID="2" presetClass="entr" presetSubtype="4" fill="hold" grpId="0" nodeType="withEffect">
                                  <p:stCondLst>
                                    <p:cond delay="0"/>
                                  </p:stCondLst>
                                  <p:childTnLst>
                                    <p:set>
                                      <p:cBhvr>
                                        <p:cTn id="144" dur="1" fill="hold">
                                          <p:stCondLst>
                                            <p:cond delay="0"/>
                                          </p:stCondLst>
                                        </p:cTn>
                                        <p:tgtEl>
                                          <p:spTgt spid="42"/>
                                        </p:tgtEl>
                                        <p:attrNameLst>
                                          <p:attrName>style.visibility</p:attrName>
                                        </p:attrNameLst>
                                      </p:cBhvr>
                                      <p:to>
                                        <p:strVal val="visible"/>
                                      </p:to>
                                    </p:set>
                                    <p:anim calcmode="lin" valueType="num">
                                      <p:cBhvr additive="base">
                                        <p:cTn id="145" dur="500" fill="hold"/>
                                        <p:tgtEl>
                                          <p:spTgt spid="42"/>
                                        </p:tgtEl>
                                        <p:attrNameLst>
                                          <p:attrName>ppt_x</p:attrName>
                                        </p:attrNameLst>
                                      </p:cBhvr>
                                      <p:tavLst>
                                        <p:tav tm="0">
                                          <p:val>
                                            <p:strVal val="#ppt_x"/>
                                          </p:val>
                                        </p:tav>
                                        <p:tav tm="100000">
                                          <p:val>
                                            <p:strVal val="#ppt_x"/>
                                          </p:val>
                                        </p:tav>
                                      </p:tavLst>
                                    </p:anim>
                                    <p:anim calcmode="lin" valueType="num">
                                      <p:cBhvr additive="base">
                                        <p:cTn id="146" dur="500" fill="hold"/>
                                        <p:tgtEl>
                                          <p:spTgt spid="42"/>
                                        </p:tgtEl>
                                        <p:attrNameLst>
                                          <p:attrName>ppt_y</p:attrName>
                                        </p:attrNameLst>
                                      </p:cBhvr>
                                      <p:tavLst>
                                        <p:tav tm="0">
                                          <p:val>
                                            <p:strVal val="1+#ppt_h/2"/>
                                          </p:val>
                                        </p:tav>
                                        <p:tav tm="100000">
                                          <p:val>
                                            <p:strVal val="#ppt_y"/>
                                          </p:val>
                                        </p:tav>
                                      </p:tavLst>
                                    </p:anim>
                                  </p:childTnLst>
                                </p:cTn>
                              </p:par>
                              <p:par>
                                <p:cTn id="147" presetID="2" presetClass="entr" presetSubtype="4" fill="hold" grpId="0" nodeType="withEffect">
                                  <p:stCondLst>
                                    <p:cond delay="0"/>
                                  </p:stCondLst>
                                  <p:childTnLst>
                                    <p:set>
                                      <p:cBhvr>
                                        <p:cTn id="148" dur="1" fill="hold">
                                          <p:stCondLst>
                                            <p:cond delay="0"/>
                                          </p:stCondLst>
                                        </p:cTn>
                                        <p:tgtEl>
                                          <p:spTgt spid="43"/>
                                        </p:tgtEl>
                                        <p:attrNameLst>
                                          <p:attrName>style.visibility</p:attrName>
                                        </p:attrNameLst>
                                      </p:cBhvr>
                                      <p:to>
                                        <p:strVal val="visible"/>
                                      </p:to>
                                    </p:set>
                                    <p:anim calcmode="lin" valueType="num">
                                      <p:cBhvr additive="base">
                                        <p:cTn id="149" dur="500" fill="hold"/>
                                        <p:tgtEl>
                                          <p:spTgt spid="43"/>
                                        </p:tgtEl>
                                        <p:attrNameLst>
                                          <p:attrName>ppt_x</p:attrName>
                                        </p:attrNameLst>
                                      </p:cBhvr>
                                      <p:tavLst>
                                        <p:tav tm="0">
                                          <p:val>
                                            <p:strVal val="#ppt_x"/>
                                          </p:val>
                                        </p:tav>
                                        <p:tav tm="100000">
                                          <p:val>
                                            <p:strVal val="#ppt_x"/>
                                          </p:val>
                                        </p:tav>
                                      </p:tavLst>
                                    </p:anim>
                                    <p:anim calcmode="lin" valueType="num">
                                      <p:cBhvr additive="base">
                                        <p:cTn id="150" dur="500" fill="hold"/>
                                        <p:tgtEl>
                                          <p:spTgt spid="43"/>
                                        </p:tgtEl>
                                        <p:attrNameLst>
                                          <p:attrName>ppt_y</p:attrName>
                                        </p:attrNameLst>
                                      </p:cBhvr>
                                      <p:tavLst>
                                        <p:tav tm="0">
                                          <p:val>
                                            <p:strVal val="1+#ppt_h/2"/>
                                          </p:val>
                                        </p:tav>
                                        <p:tav tm="100000">
                                          <p:val>
                                            <p:strVal val="#ppt_y"/>
                                          </p:val>
                                        </p:tav>
                                      </p:tavLst>
                                    </p:anim>
                                  </p:childTnLst>
                                </p:cTn>
                              </p:par>
                              <p:par>
                                <p:cTn id="151" presetID="2" presetClass="entr" presetSubtype="4" fill="hold" grpId="0" nodeType="withEffect">
                                  <p:stCondLst>
                                    <p:cond delay="0"/>
                                  </p:stCondLst>
                                  <p:childTnLst>
                                    <p:set>
                                      <p:cBhvr>
                                        <p:cTn id="152" dur="1" fill="hold">
                                          <p:stCondLst>
                                            <p:cond delay="0"/>
                                          </p:stCondLst>
                                        </p:cTn>
                                        <p:tgtEl>
                                          <p:spTgt spid="22"/>
                                        </p:tgtEl>
                                        <p:attrNameLst>
                                          <p:attrName>style.visibility</p:attrName>
                                        </p:attrNameLst>
                                      </p:cBhvr>
                                      <p:to>
                                        <p:strVal val="visible"/>
                                      </p:to>
                                    </p:set>
                                    <p:anim calcmode="lin" valueType="num">
                                      <p:cBhvr additive="base">
                                        <p:cTn id="153" dur="500" fill="hold"/>
                                        <p:tgtEl>
                                          <p:spTgt spid="22"/>
                                        </p:tgtEl>
                                        <p:attrNameLst>
                                          <p:attrName>ppt_x</p:attrName>
                                        </p:attrNameLst>
                                      </p:cBhvr>
                                      <p:tavLst>
                                        <p:tav tm="0">
                                          <p:val>
                                            <p:strVal val="#ppt_x"/>
                                          </p:val>
                                        </p:tav>
                                        <p:tav tm="100000">
                                          <p:val>
                                            <p:strVal val="#ppt_x"/>
                                          </p:val>
                                        </p:tav>
                                      </p:tavLst>
                                    </p:anim>
                                    <p:anim calcmode="lin" valueType="num">
                                      <p:cBhvr additive="base">
                                        <p:cTn id="154" dur="500" fill="hold"/>
                                        <p:tgtEl>
                                          <p:spTgt spid="22"/>
                                        </p:tgtEl>
                                        <p:attrNameLst>
                                          <p:attrName>ppt_y</p:attrName>
                                        </p:attrNameLst>
                                      </p:cBhvr>
                                      <p:tavLst>
                                        <p:tav tm="0">
                                          <p:val>
                                            <p:strVal val="1+#ppt_h/2"/>
                                          </p:val>
                                        </p:tav>
                                        <p:tav tm="100000">
                                          <p:val>
                                            <p:strVal val="#ppt_y"/>
                                          </p:val>
                                        </p:tav>
                                      </p:tavLst>
                                    </p:anim>
                                  </p:childTnLst>
                                </p:cTn>
                              </p:par>
                              <p:par>
                                <p:cTn id="155" presetID="2" presetClass="entr" presetSubtype="4" fill="hold" grpId="0" nodeType="withEffect">
                                  <p:stCondLst>
                                    <p:cond delay="0"/>
                                  </p:stCondLst>
                                  <p:childTnLst>
                                    <p:set>
                                      <p:cBhvr>
                                        <p:cTn id="156" dur="1" fill="hold">
                                          <p:stCondLst>
                                            <p:cond delay="0"/>
                                          </p:stCondLst>
                                        </p:cTn>
                                        <p:tgtEl>
                                          <p:spTgt spid="44"/>
                                        </p:tgtEl>
                                        <p:attrNameLst>
                                          <p:attrName>style.visibility</p:attrName>
                                        </p:attrNameLst>
                                      </p:cBhvr>
                                      <p:to>
                                        <p:strVal val="visible"/>
                                      </p:to>
                                    </p:set>
                                    <p:anim calcmode="lin" valueType="num">
                                      <p:cBhvr additive="base">
                                        <p:cTn id="157" dur="500" fill="hold"/>
                                        <p:tgtEl>
                                          <p:spTgt spid="44"/>
                                        </p:tgtEl>
                                        <p:attrNameLst>
                                          <p:attrName>ppt_x</p:attrName>
                                        </p:attrNameLst>
                                      </p:cBhvr>
                                      <p:tavLst>
                                        <p:tav tm="0">
                                          <p:val>
                                            <p:strVal val="#ppt_x"/>
                                          </p:val>
                                        </p:tav>
                                        <p:tav tm="100000">
                                          <p:val>
                                            <p:strVal val="#ppt_x"/>
                                          </p:val>
                                        </p:tav>
                                      </p:tavLst>
                                    </p:anim>
                                    <p:anim calcmode="lin" valueType="num">
                                      <p:cBhvr additive="base">
                                        <p:cTn id="158" dur="500" fill="hold"/>
                                        <p:tgtEl>
                                          <p:spTgt spid="44"/>
                                        </p:tgtEl>
                                        <p:attrNameLst>
                                          <p:attrName>ppt_y</p:attrName>
                                        </p:attrNameLst>
                                      </p:cBhvr>
                                      <p:tavLst>
                                        <p:tav tm="0">
                                          <p:val>
                                            <p:strVal val="1+#ppt_h/2"/>
                                          </p:val>
                                        </p:tav>
                                        <p:tav tm="100000">
                                          <p:val>
                                            <p:strVal val="#ppt_y"/>
                                          </p:val>
                                        </p:tav>
                                      </p:tavLst>
                                    </p:anim>
                                  </p:childTnLst>
                                </p:cTn>
                              </p:par>
                              <p:par>
                                <p:cTn id="159" presetID="2" presetClass="entr" presetSubtype="4" fill="hold" grpId="0" nodeType="withEffect">
                                  <p:stCondLst>
                                    <p:cond delay="0"/>
                                  </p:stCondLst>
                                  <p:childTnLst>
                                    <p:set>
                                      <p:cBhvr>
                                        <p:cTn id="160" dur="1" fill="hold">
                                          <p:stCondLst>
                                            <p:cond delay="0"/>
                                          </p:stCondLst>
                                        </p:cTn>
                                        <p:tgtEl>
                                          <p:spTgt spid="26"/>
                                        </p:tgtEl>
                                        <p:attrNameLst>
                                          <p:attrName>style.visibility</p:attrName>
                                        </p:attrNameLst>
                                      </p:cBhvr>
                                      <p:to>
                                        <p:strVal val="visible"/>
                                      </p:to>
                                    </p:set>
                                    <p:anim calcmode="lin" valueType="num">
                                      <p:cBhvr additive="base">
                                        <p:cTn id="161" dur="500" fill="hold"/>
                                        <p:tgtEl>
                                          <p:spTgt spid="26"/>
                                        </p:tgtEl>
                                        <p:attrNameLst>
                                          <p:attrName>ppt_x</p:attrName>
                                        </p:attrNameLst>
                                      </p:cBhvr>
                                      <p:tavLst>
                                        <p:tav tm="0">
                                          <p:val>
                                            <p:strVal val="#ppt_x"/>
                                          </p:val>
                                        </p:tav>
                                        <p:tav tm="100000">
                                          <p:val>
                                            <p:strVal val="#ppt_x"/>
                                          </p:val>
                                        </p:tav>
                                      </p:tavLst>
                                    </p:anim>
                                    <p:anim calcmode="lin" valueType="num">
                                      <p:cBhvr additive="base">
                                        <p:cTn id="162" dur="500" fill="hold"/>
                                        <p:tgtEl>
                                          <p:spTgt spid="26"/>
                                        </p:tgtEl>
                                        <p:attrNameLst>
                                          <p:attrName>ppt_y</p:attrName>
                                        </p:attrNameLst>
                                      </p:cBhvr>
                                      <p:tavLst>
                                        <p:tav tm="0">
                                          <p:val>
                                            <p:strVal val="1+#ppt_h/2"/>
                                          </p:val>
                                        </p:tav>
                                        <p:tav tm="100000">
                                          <p:val>
                                            <p:strVal val="#ppt_y"/>
                                          </p:val>
                                        </p:tav>
                                      </p:tavLst>
                                    </p:anim>
                                  </p:childTnLst>
                                </p:cTn>
                              </p:par>
                              <p:par>
                                <p:cTn id="163" presetID="2" presetClass="entr" presetSubtype="4" fill="hold" grpId="0" nodeType="withEffect">
                                  <p:stCondLst>
                                    <p:cond delay="0"/>
                                  </p:stCondLst>
                                  <p:childTnLst>
                                    <p:set>
                                      <p:cBhvr>
                                        <p:cTn id="164" dur="1" fill="hold">
                                          <p:stCondLst>
                                            <p:cond delay="0"/>
                                          </p:stCondLst>
                                        </p:cTn>
                                        <p:tgtEl>
                                          <p:spTgt spid="25"/>
                                        </p:tgtEl>
                                        <p:attrNameLst>
                                          <p:attrName>style.visibility</p:attrName>
                                        </p:attrNameLst>
                                      </p:cBhvr>
                                      <p:to>
                                        <p:strVal val="visible"/>
                                      </p:to>
                                    </p:set>
                                    <p:anim calcmode="lin" valueType="num">
                                      <p:cBhvr additive="base">
                                        <p:cTn id="165" dur="500" fill="hold"/>
                                        <p:tgtEl>
                                          <p:spTgt spid="25"/>
                                        </p:tgtEl>
                                        <p:attrNameLst>
                                          <p:attrName>ppt_x</p:attrName>
                                        </p:attrNameLst>
                                      </p:cBhvr>
                                      <p:tavLst>
                                        <p:tav tm="0">
                                          <p:val>
                                            <p:strVal val="#ppt_x"/>
                                          </p:val>
                                        </p:tav>
                                        <p:tav tm="100000">
                                          <p:val>
                                            <p:strVal val="#ppt_x"/>
                                          </p:val>
                                        </p:tav>
                                      </p:tavLst>
                                    </p:anim>
                                    <p:anim calcmode="lin" valueType="num">
                                      <p:cBhvr additive="base">
                                        <p:cTn id="166" dur="500" fill="hold"/>
                                        <p:tgtEl>
                                          <p:spTgt spid="25"/>
                                        </p:tgtEl>
                                        <p:attrNameLst>
                                          <p:attrName>ppt_y</p:attrName>
                                        </p:attrNameLst>
                                      </p:cBhvr>
                                      <p:tavLst>
                                        <p:tav tm="0">
                                          <p:val>
                                            <p:strVal val="1+#ppt_h/2"/>
                                          </p:val>
                                        </p:tav>
                                        <p:tav tm="100000">
                                          <p:val>
                                            <p:strVal val="#ppt_y"/>
                                          </p:val>
                                        </p:tav>
                                      </p:tavLst>
                                    </p:anim>
                                  </p:childTnLst>
                                </p:cTn>
                              </p:par>
                              <p:par>
                                <p:cTn id="167" presetID="2" presetClass="entr" presetSubtype="4" fill="hold" grpId="0" nodeType="withEffect">
                                  <p:stCondLst>
                                    <p:cond delay="0"/>
                                  </p:stCondLst>
                                  <p:childTnLst>
                                    <p:set>
                                      <p:cBhvr>
                                        <p:cTn id="168" dur="1" fill="hold">
                                          <p:stCondLst>
                                            <p:cond delay="0"/>
                                          </p:stCondLst>
                                        </p:cTn>
                                        <p:tgtEl>
                                          <p:spTgt spid="45"/>
                                        </p:tgtEl>
                                        <p:attrNameLst>
                                          <p:attrName>style.visibility</p:attrName>
                                        </p:attrNameLst>
                                      </p:cBhvr>
                                      <p:to>
                                        <p:strVal val="visible"/>
                                      </p:to>
                                    </p:set>
                                    <p:anim calcmode="lin" valueType="num">
                                      <p:cBhvr additive="base">
                                        <p:cTn id="169" dur="500" fill="hold"/>
                                        <p:tgtEl>
                                          <p:spTgt spid="45"/>
                                        </p:tgtEl>
                                        <p:attrNameLst>
                                          <p:attrName>ppt_x</p:attrName>
                                        </p:attrNameLst>
                                      </p:cBhvr>
                                      <p:tavLst>
                                        <p:tav tm="0">
                                          <p:val>
                                            <p:strVal val="#ppt_x"/>
                                          </p:val>
                                        </p:tav>
                                        <p:tav tm="100000">
                                          <p:val>
                                            <p:strVal val="#ppt_x"/>
                                          </p:val>
                                        </p:tav>
                                      </p:tavLst>
                                    </p:anim>
                                    <p:anim calcmode="lin" valueType="num">
                                      <p:cBhvr additive="base">
                                        <p:cTn id="170" dur="500" fill="hold"/>
                                        <p:tgtEl>
                                          <p:spTgt spid="45"/>
                                        </p:tgtEl>
                                        <p:attrNameLst>
                                          <p:attrName>ppt_y</p:attrName>
                                        </p:attrNameLst>
                                      </p:cBhvr>
                                      <p:tavLst>
                                        <p:tav tm="0">
                                          <p:val>
                                            <p:strVal val="1+#ppt_h/2"/>
                                          </p:val>
                                        </p:tav>
                                        <p:tav tm="100000">
                                          <p:val>
                                            <p:strVal val="#ppt_y"/>
                                          </p:val>
                                        </p:tav>
                                      </p:tavLst>
                                    </p:anim>
                                  </p:childTnLst>
                                </p:cTn>
                              </p:par>
                              <p:par>
                                <p:cTn id="171" presetID="2" presetClass="entr" presetSubtype="4" fill="hold" grpId="0" nodeType="withEffect">
                                  <p:stCondLst>
                                    <p:cond delay="0"/>
                                  </p:stCondLst>
                                  <p:childTnLst>
                                    <p:set>
                                      <p:cBhvr>
                                        <p:cTn id="172" dur="1" fill="hold">
                                          <p:stCondLst>
                                            <p:cond delay="0"/>
                                          </p:stCondLst>
                                        </p:cTn>
                                        <p:tgtEl>
                                          <p:spTgt spid="46"/>
                                        </p:tgtEl>
                                        <p:attrNameLst>
                                          <p:attrName>style.visibility</p:attrName>
                                        </p:attrNameLst>
                                      </p:cBhvr>
                                      <p:to>
                                        <p:strVal val="visible"/>
                                      </p:to>
                                    </p:set>
                                    <p:anim calcmode="lin" valueType="num">
                                      <p:cBhvr additive="base">
                                        <p:cTn id="173" dur="500" fill="hold"/>
                                        <p:tgtEl>
                                          <p:spTgt spid="46"/>
                                        </p:tgtEl>
                                        <p:attrNameLst>
                                          <p:attrName>ppt_x</p:attrName>
                                        </p:attrNameLst>
                                      </p:cBhvr>
                                      <p:tavLst>
                                        <p:tav tm="0">
                                          <p:val>
                                            <p:strVal val="#ppt_x"/>
                                          </p:val>
                                        </p:tav>
                                        <p:tav tm="100000">
                                          <p:val>
                                            <p:strVal val="#ppt_x"/>
                                          </p:val>
                                        </p:tav>
                                      </p:tavLst>
                                    </p:anim>
                                    <p:anim calcmode="lin" valueType="num">
                                      <p:cBhvr additive="base">
                                        <p:cTn id="174" dur="500" fill="hold"/>
                                        <p:tgtEl>
                                          <p:spTgt spid="46"/>
                                        </p:tgtEl>
                                        <p:attrNameLst>
                                          <p:attrName>ppt_y</p:attrName>
                                        </p:attrNameLst>
                                      </p:cBhvr>
                                      <p:tavLst>
                                        <p:tav tm="0">
                                          <p:val>
                                            <p:strVal val="1+#ppt_h/2"/>
                                          </p:val>
                                        </p:tav>
                                        <p:tav tm="100000">
                                          <p:val>
                                            <p:strVal val="#ppt_y"/>
                                          </p:val>
                                        </p:tav>
                                      </p:tavLst>
                                    </p:anim>
                                  </p:childTnLst>
                                </p:cTn>
                              </p:par>
                              <p:par>
                                <p:cTn id="175" presetID="2" presetClass="entr" presetSubtype="4" fill="hold" grpId="0" nodeType="withEffect">
                                  <p:stCondLst>
                                    <p:cond delay="0"/>
                                  </p:stCondLst>
                                  <p:childTnLst>
                                    <p:set>
                                      <p:cBhvr>
                                        <p:cTn id="176" dur="1" fill="hold">
                                          <p:stCondLst>
                                            <p:cond delay="0"/>
                                          </p:stCondLst>
                                        </p:cTn>
                                        <p:tgtEl>
                                          <p:spTgt spid="28"/>
                                        </p:tgtEl>
                                        <p:attrNameLst>
                                          <p:attrName>style.visibility</p:attrName>
                                        </p:attrNameLst>
                                      </p:cBhvr>
                                      <p:to>
                                        <p:strVal val="visible"/>
                                      </p:to>
                                    </p:set>
                                    <p:anim calcmode="lin" valueType="num">
                                      <p:cBhvr additive="base">
                                        <p:cTn id="177" dur="500" fill="hold"/>
                                        <p:tgtEl>
                                          <p:spTgt spid="28"/>
                                        </p:tgtEl>
                                        <p:attrNameLst>
                                          <p:attrName>ppt_x</p:attrName>
                                        </p:attrNameLst>
                                      </p:cBhvr>
                                      <p:tavLst>
                                        <p:tav tm="0">
                                          <p:val>
                                            <p:strVal val="#ppt_x"/>
                                          </p:val>
                                        </p:tav>
                                        <p:tav tm="100000">
                                          <p:val>
                                            <p:strVal val="#ppt_x"/>
                                          </p:val>
                                        </p:tav>
                                      </p:tavLst>
                                    </p:anim>
                                    <p:anim calcmode="lin" valueType="num">
                                      <p:cBhvr additive="base">
                                        <p:cTn id="178" dur="500" fill="hold"/>
                                        <p:tgtEl>
                                          <p:spTgt spid="28"/>
                                        </p:tgtEl>
                                        <p:attrNameLst>
                                          <p:attrName>ppt_y</p:attrName>
                                        </p:attrNameLst>
                                      </p:cBhvr>
                                      <p:tavLst>
                                        <p:tav tm="0">
                                          <p:val>
                                            <p:strVal val="1+#ppt_h/2"/>
                                          </p:val>
                                        </p:tav>
                                        <p:tav tm="100000">
                                          <p:val>
                                            <p:strVal val="#ppt_y"/>
                                          </p:val>
                                        </p:tav>
                                      </p:tavLst>
                                    </p:anim>
                                  </p:childTnLst>
                                </p:cTn>
                              </p:par>
                              <p:par>
                                <p:cTn id="179" presetID="2" presetClass="entr" presetSubtype="4" fill="hold" grpId="0" nodeType="withEffect">
                                  <p:stCondLst>
                                    <p:cond delay="0"/>
                                  </p:stCondLst>
                                  <p:childTnLst>
                                    <p:set>
                                      <p:cBhvr>
                                        <p:cTn id="180" dur="1" fill="hold">
                                          <p:stCondLst>
                                            <p:cond delay="0"/>
                                          </p:stCondLst>
                                        </p:cTn>
                                        <p:tgtEl>
                                          <p:spTgt spid="27"/>
                                        </p:tgtEl>
                                        <p:attrNameLst>
                                          <p:attrName>style.visibility</p:attrName>
                                        </p:attrNameLst>
                                      </p:cBhvr>
                                      <p:to>
                                        <p:strVal val="visible"/>
                                      </p:to>
                                    </p:set>
                                    <p:anim calcmode="lin" valueType="num">
                                      <p:cBhvr additive="base">
                                        <p:cTn id="181" dur="500" fill="hold"/>
                                        <p:tgtEl>
                                          <p:spTgt spid="27"/>
                                        </p:tgtEl>
                                        <p:attrNameLst>
                                          <p:attrName>ppt_x</p:attrName>
                                        </p:attrNameLst>
                                      </p:cBhvr>
                                      <p:tavLst>
                                        <p:tav tm="0">
                                          <p:val>
                                            <p:strVal val="#ppt_x"/>
                                          </p:val>
                                        </p:tav>
                                        <p:tav tm="100000">
                                          <p:val>
                                            <p:strVal val="#ppt_x"/>
                                          </p:val>
                                        </p:tav>
                                      </p:tavLst>
                                    </p:anim>
                                    <p:anim calcmode="lin" valueType="num">
                                      <p:cBhvr additive="base">
                                        <p:cTn id="182" dur="500" fill="hold"/>
                                        <p:tgtEl>
                                          <p:spTgt spid="27"/>
                                        </p:tgtEl>
                                        <p:attrNameLst>
                                          <p:attrName>ppt_y</p:attrName>
                                        </p:attrNameLst>
                                      </p:cBhvr>
                                      <p:tavLst>
                                        <p:tav tm="0">
                                          <p:val>
                                            <p:strVal val="1+#ppt_h/2"/>
                                          </p:val>
                                        </p:tav>
                                        <p:tav tm="100000">
                                          <p:val>
                                            <p:strVal val="#ppt_y"/>
                                          </p:val>
                                        </p:tav>
                                      </p:tavLst>
                                    </p:anim>
                                  </p:childTnLst>
                                </p:cTn>
                              </p:par>
                              <p:par>
                                <p:cTn id="183" presetID="2" presetClass="entr" presetSubtype="4" fill="hold" grpId="0" nodeType="withEffect">
                                  <p:stCondLst>
                                    <p:cond delay="0"/>
                                  </p:stCondLst>
                                  <p:childTnLst>
                                    <p:set>
                                      <p:cBhvr>
                                        <p:cTn id="184" dur="1" fill="hold">
                                          <p:stCondLst>
                                            <p:cond delay="0"/>
                                          </p:stCondLst>
                                        </p:cTn>
                                        <p:tgtEl>
                                          <p:spTgt spid="47"/>
                                        </p:tgtEl>
                                        <p:attrNameLst>
                                          <p:attrName>style.visibility</p:attrName>
                                        </p:attrNameLst>
                                      </p:cBhvr>
                                      <p:to>
                                        <p:strVal val="visible"/>
                                      </p:to>
                                    </p:set>
                                    <p:anim calcmode="lin" valueType="num">
                                      <p:cBhvr additive="base">
                                        <p:cTn id="185" dur="500" fill="hold"/>
                                        <p:tgtEl>
                                          <p:spTgt spid="47"/>
                                        </p:tgtEl>
                                        <p:attrNameLst>
                                          <p:attrName>ppt_x</p:attrName>
                                        </p:attrNameLst>
                                      </p:cBhvr>
                                      <p:tavLst>
                                        <p:tav tm="0">
                                          <p:val>
                                            <p:strVal val="#ppt_x"/>
                                          </p:val>
                                        </p:tav>
                                        <p:tav tm="100000">
                                          <p:val>
                                            <p:strVal val="#ppt_x"/>
                                          </p:val>
                                        </p:tav>
                                      </p:tavLst>
                                    </p:anim>
                                    <p:anim calcmode="lin" valueType="num">
                                      <p:cBhvr additive="base">
                                        <p:cTn id="186"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8385888" cy="605909"/>
          </a:xfrm>
        </p:spPr>
        <p:txBody>
          <a:bodyPr/>
          <a:lstStyle/>
          <a:p>
            <a:r>
              <a:rPr lang="zh-CN" altLang="en-US" dirty="0">
                <a:latin typeface="楷体" panose="02010609060101010101" pitchFamily="49" charset="-122"/>
                <a:ea typeface="楷体" panose="02010609060101010101" pitchFamily="49" charset="-122"/>
              </a:rPr>
              <a:t>二叉查找树和对半查找的二叉判定树的联系与区别</a:t>
            </a:r>
          </a:p>
        </p:txBody>
      </p:sp>
      <p:sp>
        <p:nvSpPr>
          <p:cNvPr id="6" name="Line 14"/>
          <p:cNvSpPr>
            <a:spLocks noChangeShapeType="1"/>
          </p:cNvSpPr>
          <p:nvPr/>
        </p:nvSpPr>
        <p:spPr bwMode="auto">
          <a:xfrm>
            <a:off x="5194654" y="1844018"/>
            <a:ext cx="377859" cy="54133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 name="Rectangle 4"/>
          <p:cNvSpPr>
            <a:spLocks noChangeArrowheads="1"/>
          </p:cNvSpPr>
          <p:nvPr/>
        </p:nvSpPr>
        <p:spPr bwMode="auto">
          <a:xfrm>
            <a:off x="3200489" y="2912405"/>
            <a:ext cx="374530" cy="336550"/>
          </a:xfrm>
          <a:prstGeom prst="rect">
            <a:avLst/>
          </a:prstGeom>
          <a:solidFill>
            <a:schemeClr val="accent1"/>
          </a:solid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8" name="Rectangle 5"/>
          <p:cNvSpPr>
            <a:spLocks noChangeArrowheads="1"/>
          </p:cNvSpPr>
          <p:nvPr/>
        </p:nvSpPr>
        <p:spPr bwMode="auto">
          <a:xfrm>
            <a:off x="4470562" y="2282168"/>
            <a:ext cx="374530" cy="377825"/>
          </a:xfrm>
          <a:prstGeom prst="rect">
            <a:avLst/>
          </a:prstGeom>
          <a:solidFill>
            <a:schemeClr val="accent1"/>
          </a:solid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9" name="Rectangle 6"/>
          <p:cNvSpPr>
            <a:spLocks noChangeArrowheads="1"/>
          </p:cNvSpPr>
          <p:nvPr/>
        </p:nvSpPr>
        <p:spPr bwMode="auto">
          <a:xfrm>
            <a:off x="5354453" y="2312330"/>
            <a:ext cx="376195" cy="347663"/>
          </a:xfrm>
          <a:prstGeom prst="rect">
            <a:avLst/>
          </a:prstGeom>
          <a:solidFill>
            <a:schemeClr val="accent1"/>
          </a:solid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10" name="Rectangle 7"/>
          <p:cNvSpPr>
            <a:spLocks noChangeArrowheads="1"/>
          </p:cNvSpPr>
          <p:nvPr/>
        </p:nvSpPr>
        <p:spPr bwMode="auto">
          <a:xfrm>
            <a:off x="1897124" y="2921930"/>
            <a:ext cx="372866" cy="327025"/>
          </a:xfrm>
          <a:prstGeom prst="rect">
            <a:avLst/>
          </a:prstGeom>
          <a:solidFill>
            <a:schemeClr val="accent1"/>
          </a:solid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11" name="Rectangle 8"/>
          <p:cNvSpPr>
            <a:spLocks noChangeArrowheads="1"/>
          </p:cNvSpPr>
          <p:nvPr/>
        </p:nvSpPr>
        <p:spPr bwMode="auto">
          <a:xfrm>
            <a:off x="2642855" y="2902880"/>
            <a:ext cx="396170" cy="346075"/>
          </a:xfrm>
          <a:prstGeom prst="rect">
            <a:avLst/>
          </a:prstGeom>
          <a:solidFill>
            <a:schemeClr val="accent1"/>
          </a:solid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12" name="Line 9"/>
          <p:cNvSpPr>
            <a:spLocks noChangeShapeType="1"/>
          </p:cNvSpPr>
          <p:nvPr/>
        </p:nvSpPr>
        <p:spPr bwMode="auto">
          <a:xfrm flipH="1">
            <a:off x="3262078" y="1170918"/>
            <a:ext cx="707446" cy="31115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 name="Line 10"/>
          <p:cNvSpPr>
            <a:spLocks noChangeShapeType="1"/>
          </p:cNvSpPr>
          <p:nvPr/>
        </p:nvSpPr>
        <p:spPr bwMode="auto">
          <a:xfrm>
            <a:off x="4402314" y="1196318"/>
            <a:ext cx="667496" cy="24765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 name="Line 11"/>
          <p:cNvSpPr>
            <a:spLocks noChangeShapeType="1"/>
          </p:cNvSpPr>
          <p:nvPr/>
        </p:nvSpPr>
        <p:spPr bwMode="auto">
          <a:xfrm flipH="1">
            <a:off x="2571278" y="1828143"/>
            <a:ext cx="441113" cy="40005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 name="Line 12"/>
          <p:cNvSpPr>
            <a:spLocks noChangeShapeType="1"/>
          </p:cNvSpPr>
          <p:nvPr/>
        </p:nvSpPr>
        <p:spPr bwMode="auto">
          <a:xfrm>
            <a:off x="3340313" y="1809093"/>
            <a:ext cx="331251" cy="4730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 name="Line 13"/>
          <p:cNvSpPr>
            <a:spLocks noChangeShapeType="1"/>
          </p:cNvSpPr>
          <p:nvPr/>
        </p:nvSpPr>
        <p:spPr bwMode="auto">
          <a:xfrm flipH="1">
            <a:off x="4666982" y="1880530"/>
            <a:ext cx="301289" cy="3968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 name="Line 15"/>
          <p:cNvSpPr>
            <a:spLocks noChangeShapeType="1"/>
          </p:cNvSpPr>
          <p:nvPr/>
        </p:nvSpPr>
        <p:spPr bwMode="auto">
          <a:xfrm flipH="1">
            <a:off x="2100203" y="2596493"/>
            <a:ext cx="214731" cy="32861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 name="Line 16"/>
          <p:cNvSpPr>
            <a:spLocks noChangeShapeType="1"/>
          </p:cNvSpPr>
          <p:nvPr/>
        </p:nvSpPr>
        <p:spPr bwMode="auto">
          <a:xfrm>
            <a:off x="2672818" y="2607605"/>
            <a:ext cx="181439" cy="28098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 name="Oval 17"/>
          <p:cNvSpPr>
            <a:spLocks noChangeArrowheads="1"/>
          </p:cNvSpPr>
          <p:nvPr/>
        </p:nvSpPr>
        <p:spPr bwMode="auto">
          <a:xfrm>
            <a:off x="3934568" y="943905"/>
            <a:ext cx="502703" cy="438150"/>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O</a:t>
            </a:r>
          </a:p>
        </p:txBody>
      </p:sp>
      <p:sp>
        <p:nvSpPr>
          <p:cNvPr id="20" name="Oval 18"/>
          <p:cNvSpPr>
            <a:spLocks noChangeArrowheads="1"/>
          </p:cNvSpPr>
          <p:nvPr/>
        </p:nvSpPr>
        <p:spPr bwMode="auto">
          <a:xfrm>
            <a:off x="2932492" y="1459843"/>
            <a:ext cx="502703" cy="436563"/>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E</a:t>
            </a:r>
          </a:p>
        </p:txBody>
      </p:sp>
      <p:sp>
        <p:nvSpPr>
          <p:cNvPr id="21" name="Oval 19"/>
          <p:cNvSpPr>
            <a:spLocks noChangeArrowheads="1"/>
          </p:cNvSpPr>
          <p:nvPr/>
        </p:nvSpPr>
        <p:spPr bwMode="auto">
          <a:xfrm>
            <a:off x="2255008" y="2217080"/>
            <a:ext cx="502703" cy="438150"/>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A</a:t>
            </a:r>
          </a:p>
        </p:txBody>
      </p:sp>
      <p:sp>
        <p:nvSpPr>
          <p:cNvPr id="22" name="Oval 20"/>
          <p:cNvSpPr>
            <a:spLocks noChangeArrowheads="1"/>
          </p:cNvSpPr>
          <p:nvPr/>
        </p:nvSpPr>
        <p:spPr bwMode="auto">
          <a:xfrm>
            <a:off x="4833440" y="1459843"/>
            <a:ext cx="502703" cy="436563"/>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U</a:t>
            </a:r>
          </a:p>
        </p:txBody>
      </p:sp>
      <p:sp>
        <p:nvSpPr>
          <p:cNvPr id="23" name="Oval 21"/>
          <p:cNvSpPr>
            <a:spLocks noChangeArrowheads="1"/>
          </p:cNvSpPr>
          <p:nvPr/>
        </p:nvSpPr>
        <p:spPr bwMode="auto">
          <a:xfrm>
            <a:off x="3468486" y="2234543"/>
            <a:ext cx="502703" cy="438150"/>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dirty="0">
                <a:solidFill>
                  <a:srgbClr val="FFFF00"/>
                </a:solidFill>
                <a:effectLst>
                  <a:outerShdw blurRad="38100" dist="38100" dir="2700000" algn="tl">
                    <a:srgbClr val="000000"/>
                  </a:outerShdw>
                </a:effectLst>
              </a:rPr>
              <a:t>I</a:t>
            </a:r>
          </a:p>
        </p:txBody>
      </p:sp>
      <p:sp>
        <p:nvSpPr>
          <p:cNvPr id="24" name="Rectangle 22"/>
          <p:cNvSpPr>
            <a:spLocks noChangeArrowheads="1"/>
          </p:cNvSpPr>
          <p:nvPr/>
        </p:nvSpPr>
        <p:spPr bwMode="auto">
          <a:xfrm>
            <a:off x="3886295" y="2894943"/>
            <a:ext cx="411151" cy="354013"/>
          </a:xfrm>
          <a:prstGeom prst="rect">
            <a:avLst/>
          </a:prstGeom>
          <a:solidFill>
            <a:schemeClr val="accent1"/>
          </a:solidFill>
          <a:ln w="25400">
            <a:solidFill>
              <a:schemeClr val="tx1"/>
            </a:solidFill>
            <a:miter lim="800000"/>
            <a:headEnd/>
            <a:tailEnd/>
          </a:ln>
        </p:spPr>
        <p:txBody>
          <a:bodyPr/>
          <a:lstStyle/>
          <a:p>
            <a:pPr>
              <a:defRPr/>
            </a:pPr>
            <a:endParaRPr kumimoji="1" lang="zh-CN" altLang="en-US" sz="1800" b="1">
              <a:solidFill>
                <a:srgbClr val="FFFF00"/>
              </a:solidFill>
              <a:effectLst>
                <a:outerShdw blurRad="38100" dist="38100" dir="2700000" algn="tl">
                  <a:srgbClr val="000000"/>
                </a:outerShdw>
              </a:effectLst>
            </a:endParaRPr>
          </a:p>
        </p:txBody>
      </p:sp>
      <p:sp>
        <p:nvSpPr>
          <p:cNvPr id="25" name="Line 23"/>
          <p:cNvSpPr>
            <a:spLocks noChangeShapeType="1"/>
          </p:cNvSpPr>
          <p:nvPr/>
        </p:nvSpPr>
        <p:spPr bwMode="auto">
          <a:xfrm flipH="1">
            <a:off x="3353630" y="2636180"/>
            <a:ext cx="221389" cy="2921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6" name="Line 24"/>
          <p:cNvSpPr>
            <a:spLocks noChangeShapeType="1"/>
          </p:cNvSpPr>
          <p:nvPr/>
        </p:nvSpPr>
        <p:spPr bwMode="auto">
          <a:xfrm>
            <a:off x="3884631" y="2625068"/>
            <a:ext cx="216395" cy="30003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 name="Rectangle 26"/>
          <p:cNvSpPr>
            <a:spLocks noChangeArrowheads="1"/>
          </p:cNvSpPr>
          <p:nvPr/>
        </p:nvSpPr>
        <p:spPr bwMode="auto">
          <a:xfrm>
            <a:off x="8390644" y="2923518"/>
            <a:ext cx="346232" cy="319088"/>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8" name="Rectangle 27"/>
          <p:cNvSpPr>
            <a:spLocks noChangeArrowheads="1"/>
          </p:cNvSpPr>
          <p:nvPr/>
        </p:nvSpPr>
        <p:spPr bwMode="auto">
          <a:xfrm>
            <a:off x="7759769" y="2271055"/>
            <a:ext cx="346232" cy="319088"/>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29" name="Rectangle 28"/>
          <p:cNvSpPr>
            <a:spLocks noChangeArrowheads="1"/>
          </p:cNvSpPr>
          <p:nvPr/>
        </p:nvSpPr>
        <p:spPr bwMode="auto">
          <a:xfrm>
            <a:off x="9505912" y="2259943"/>
            <a:ext cx="346232" cy="319088"/>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30" name="Rectangle 29"/>
          <p:cNvSpPr>
            <a:spLocks noChangeArrowheads="1"/>
          </p:cNvSpPr>
          <p:nvPr/>
        </p:nvSpPr>
        <p:spPr bwMode="auto">
          <a:xfrm>
            <a:off x="6511335" y="2931455"/>
            <a:ext cx="346232" cy="317500"/>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31" name="Rectangle 30"/>
          <p:cNvSpPr>
            <a:spLocks noChangeArrowheads="1"/>
          </p:cNvSpPr>
          <p:nvPr/>
        </p:nvSpPr>
        <p:spPr bwMode="auto">
          <a:xfrm>
            <a:off x="7262060" y="2912405"/>
            <a:ext cx="347897" cy="319088"/>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32" name="Line 31"/>
          <p:cNvSpPr>
            <a:spLocks noChangeShapeType="1"/>
          </p:cNvSpPr>
          <p:nvPr/>
        </p:nvSpPr>
        <p:spPr bwMode="auto">
          <a:xfrm flipH="1">
            <a:off x="7624938" y="1236005"/>
            <a:ext cx="649186" cy="30003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3" name="Line 32"/>
          <p:cNvSpPr>
            <a:spLocks noChangeShapeType="1"/>
          </p:cNvSpPr>
          <p:nvPr/>
        </p:nvSpPr>
        <p:spPr bwMode="auto">
          <a:xfrm>
            <a:off x="8630343" y="1232830"/>
            <a:ext cx="657508" cy="26828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 name="Line 33"/>
          <p:cNvSpPr>
            <a:spLocks noChangeShapeType="1"/>
          </p:cNvSpPr>
          <p:nvPr/>
        </p:nvSpPr>
        <p:spPr bwMode="auto">
          <a:xfrm flipH="1">
            <a:off x="7120571" y="1872593"/>
            <a:ext cx="272991" cy="3683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5" name="Line 34"/>
          <p:cNvSpPr>
            <a:spLocks noChangeShapeType="1"/>
          </p:cNvSpPr>
          <p:nvPr/>
        </p:nvSpPr>
        <p:spPr bwMode="auto">
          <a:xfrm>
            <a:off x="7696515" y="1853543"/>
            <a:ext cx="238035" cy="40481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6" name="Line 35"/>
          <p:cNvSpPr>
            <a:spLocks noChangeShapeType="1"/>
          </p:cNvSpPr>
          <p:nvPr/>
        </p:nvSpPr>
        <p:spPr bwMode="auto">
          <a:xfrm flipH="1">
            <a:off x="8895011" y="1897993"/>
            <a:ext cx="274655" cy="36988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7" name="Line 36"/>
          <p:cNvSpPr>
            <a:spLocks noChangeShapeType="1"/>
          </p:cNvSpPr>
          <p:nvPr/>
        </p:nvSpPr>
        <p:spPr bwMode="auto">
          <a:xfrm>
            <a:off x="9445987" y="1890055"/>
            <a:ext cx="259674" cy="38893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 name="Line 37"/>
          <p:cNvSpPr>
            <a:spLocks noChangeShapeType="1"/>
          </p:cNvSpPr>
          <p:nvPr/>
        </p:nvSpPr>
        <p:spPr bwMode="auto">
          <a:xfrm flipH="1">
            <a:off x="6654489" y="2637768"/>
            <a:ext cx="263003" cy="2825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 name="Line 38"/>
          <p:cNvSpPr>
            <a:spLocks noChangeShapeType="1"/>
          </p:cNvSpPr>
          <p:nvPr/>
        </p:nvSpPr>
        <p:spPr bwMode="auto">
          <a:xfrm>
            <a:off x="7277041" y="2637768"/>
            <a:ext cx="203079" cy="2825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 name="Oval 39"/>
          <p:cNvSpPr>
            <a:spLocks noChangeArrowheads="1"/>
          </p:cNvSpPr>
          <p:nvPr/>
        </p:nvSpPr>
        <p:spPr bwMode="auto">
          <a:xfrm>
            <a:off x="8209205" y="1008993"/>
            <a:ext cx="462753" cy="423863"/>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dirty="0">
                <a:solidFill>
                  <a:srgbClr val="FFFF00"/>
                </a:solidFill>
                <a:effectLst>
                  <a:outerShdw blurRad="38100" dist="38100" dir="2700000" algn="tl">
                    <a:srgbClr val="000000"/>
                  </a:outerShdw>
                </a:effectLst>
              </a:rPr>
              <a:t>I</a:t>
            </a:r>
          </a:p>
        </p:txBody>
      </p:sp>
      <p:sp>
        <p:nvSpPr>
          <p:cNvPr id="41" name="Oval 40"/>
          <p:cNvSpPr>
            <a:spLocks noChangeArrowheads="1"/>
          </p:cNvSpPr>
          <p:nvPr/>
        </p:nvSpPr>
        <p:spPr bwMode="auto">
          <a:xfrm>
            <a:off x="7320320" y="1516993"/>
            <a:ext cx="462753" cy="422275"/>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E</a:t>
            </a:r>
          </a:p>
        </p:txBody>
      </p:sp>
      <p:sp>
        <p:nvSpPr>
          <p:cNvPr id="42" name="Oval 41"/>
          <p:cNvSpPr>
            <a:spLocks noChangeArrowheads="1"/>
          </p:cNvSpPr>
          <p:nvPr/>
        </p:nvSpPr>
        <p:spPr bwMode="auto">
          <a:xfrm>
            <a:off x="6872549" y="2248830"/>
            <a:ext cx="462753" cy="425450"/>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A</a:t>
            </a:r>
          </a:p>
        </p:txBody>
      </p:sp>
      <p:sp>
        <p:nvSpPr>
          <p:cNvPr id="43" name="Oval 42"/>
          <p:cNvSpPr>
            <a:spLocks noChangeArrowheads="1"/>
          </p:cNvSpPr>
          <p:nvPr/>
        </p:nvSpPr>
        <p:spPr bwMode="auto">
          <a:xfrm>
            <a:off x="9069792" y="1516993"/>
            <a:ext cx="462753" cy="422275"/>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U</a:t>
            </a:r>
          </a:p>
        </p:txBody>
      </p:sp>
      <p:sp>
        <p:nvSpPr>
          <p:cNvPr id="44" name="Oval 43"/>
          <p:cNvSpPr>
            <a:spLocks noChangeArrowheads="1"/>
          </p:cNvSpPr>
          <p:nvPr/>
        </p:nvSpPr>
        <p:spPr bwMode="auto">
          <a:xfrm>
            <a:off x="8691933" y="2271055"/>
            <a:ext cx="462753" cy="425450"/>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O</a:t>
            </a:r>
          </a:p>
        </p:txBody>
      </p:sp>
      <p:sp>
        <p:nvSpPr>
          <p:cNvPr id="45" name="Rectangle 44"/>
          <p:cNvSpPr>
            <a:spLocks noChangeArrowheads="1"/>
          </p:cNvSpPr>
          <p:nvPr/>
        </p:nvSpPr>
        <p:spPr bwMode="auto">
          <a:xfrm>
            <a:off x="9076450" y="2923518"/>
            <a:ext cx="346232" cy="319088"/>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46" name="Line 45"/>
          <p:cNvSpPr>
            <a:spLocks noChangeShapeType="1"/>
          </p:cNvSpPr>
          <p:nvPr/>
        </p:nvSpPr>
        <p:spPr bwMode="auto">
          <a:xfrm flipH="1">
            <a:off x="8533798" y="2655230"/>
            <a:ext cx="203079" cy="2825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7" name="Line 46"/>
          <p:cNvSpPr>
            <a:spLocks noChangeShapeType="1"/>
          </p:cNvSpPr>
          <p:nvPr/>
        </p:nvSpPr>
        <p:spPr bwMode="auto">
          <a:xfrm>
            <a:off x="9083109" y="2672693"/>
            <a:ext cx="156470" cy="24765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 name="Rectangle 92"/>
          <p:cNvSpPr>
            <a:spLocks noChangeArrowheads="1"/>
          </p:cNvSpPr>
          <p:nvPr/>
        </p:nvSpPr>
        <p:spPr bwMode="auto">
          <a:xfrm>
            <a:off x="9505912" y="5763555"/>
            <a:ext cx="346232" cy="319088"/>
          </a:xfrm>
          <a:prstGeom prst="rect">
            <a:avLst/>
          </a:prstGeom>
          <a:solidFill>
            <a:srgbClr val="00FF00"/>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49" name="Rectangle 93"/>
          <p:cNvSpPr>
            <a:spLocks noChangeArrowheads="1"/>
          </p:cNvSpPr>
          <p:nvPr/>
        </p:nvSpPr>
        <p:spPr bwMode="auto">
          <a:xfrm>
            <a:off x="6531310" y="5109505"/>
            <a:ext cx="346232" cy="319088"/>
          </a:xfrm>
          <a:prstGeom prst="rect">
            <a:avLst/>
          </a:prstGeom>
          <a:solidFill>
            <a:srgbClr val="00FF00"/>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50" name="Rectangle 94"/>
          <p:cNvSpPr>
            <a:spLocks noChangeArrowheads="1"/>
          </p:cNvSpPr>
          <p:nvPr/>
        </p:nvSpPr>
        <p:spPr bwMode="auto">
          <a:xfrm>
            <a:off x="8227516" y="5001555"/>
            <a:ext cx="346232" cy="319088"/>
          </a:xfrm>
          <a:prstGeom prst="rect">
            <a:avLst/>
          </a:prstGeom>
          <a:solidFill>
            <a:srgbClr val="00FF00"/>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51" name="Rectangle 95"/>
          <p:cNvSpPr>
            <a:spLocks noChangeArrowheads="1"/>
          </p:cNvSpPr>
          <p:nvPr/>
        </p:nvSpPr>
        <p:spPr bwMode="auto">
          <a:xfrm>
            <a:off x="6945790" y="5750855"/>
            <a:ext cx="346232" cy="317500"/>
          </a:xfrm>
          <a:prstGeom prst="rect">
            <a:avLst/>
          </a:prstGeom>
          <a:solidFill>
            <a:srgbClr val="00FF00"/>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52" name="Rectangle 96"/>
          <p:cNvSpPr>
            <a:spLocks noChangeArrowheads="1"/>
          </p:cNvSpPr>
          <p:nvPr/>
        </p:nvSpPr>
        <p:spPr bwMode="auto">
          <a:xfrm>
            <a:off x="7531722" y="5749268"/>
            <a:ext cx="347897" cy="319088"/>
          </a:xfrm>
          <a:prstGeom prst="rect">
            <a:avLst/>
          </a:prstGeom>
          <a:solidFill>
            <a:srgbClr val="00FF00"/>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53" name="Line 100"/>
          <p:cNvSpPr>
            <a:spLocks noChangeShapeType="1"/>
          </p:cNvSpPr>
          <p:nvPr/>
        </p:nvSpPr>
        <p:spPr bwMode="auto">
          <a:xfrm>
            <a:off x="7108919" y="4596743"/>
            <a:ext cx="304618" cy="45878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4" name="Line 101"/>
          <p:cNvSpPr>
            <a:spLocks noChangeShapeType="1"/>
          </p:cNvSpPr>
          <p:nvPr/>
        </p:nvSpPr>
        <p:spPr bwMode="auto">
          <a:xfrm flipH="1">
            <a:off x="8457227" y="4620555"/>
            <a:ext cx="274655" cy="36988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5" name="Line 102"/>
          <p:cNvSpPr>
            <a:spLocks noChangeShapeType="1"/>
          </p:cNvSpPr>
          <p:nvPr/>
        </p:nvSpPr>
        <p:spPr bwMode="auto">
          <a:xfrm>
            <a:off x="9019855" y="4633255"/>
            <a:ext cx="259674" cy="38893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6" name="Rectangle 110"/>
          <p:cNvSpPr>
            <a:spLocks noChangeArrowheads="1"/>
          </p:cNvSpPr>
          <p:nvPr/>
        </p:nvSpPr>
        <p:spPr bwMode="auto">
          <a:xfrm>
            <a:off x="8866714" y="5763555"/>
            <a:ext cx="346232" cy="319088"/>
          </a:xfrm>
          <a:prstGeom prst="rect">
            <a:avLst/>
          </a:prstGeom>
          <a:solidFill>
            <a:srgbClr val="00FF00"/>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57" name="Line 121"/>
          <p:cNvSpPr>
            <a:spLocks noChangeShapeType="1"/>
          </p:cNvSpPr>
          <p:nvPr/>
        </p:nvSpPr>
        <p:spPr bwMode="auto">
          <a:xfrm flipH="1">
            <a:off x="7182160" y="3933168"/>
            <a:ext cx="580938" cy="36988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8" name="Line 122"/>
          <p:cNvSpPr>
            <a:spLocks noChangeShapeType="1"/>
          </p:cNvSpPr>
          <p:nvPr/>
        </p:nvSpPr>
        <p:spPr bwMode="auto">
          <a:xfrm>
            <a:off x="8139293" y="3896655"/>
            <a:ext cx="604242" cy="4318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9" name="Line 123"/>
          <p:cNvSpPr>
            <a:spLocks noChangeShapeType="1"/>
          </p:cNvSpPr>
          <p:nvPr/>
        </p:nvSpPr>
        <p:spPr bwMode="auto">
          <a:xfrm flipH="1">
            <a:off x="6679458" y="4653893"/>
            <a:ext cx="253016" cy="466725"/>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 name="Line 125"/>
          <p:cNvSpPr>
            <a:spLocks noChangeShapeType="1"/>
          </p:cNvSpPr>
          <p:nvPr/>
        </p:nvSpPr>
        <p:spPr bwMode="auto">
          <a:xfrm flipH="1">
            <a:off x="8478867" y="4617380"/>
            <a:ext cx="274655" cy="36988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3" name="Line 127"/>
          <p:cNvSpPr>
            <a:spLocks noChangeShapeType="1"/>
          </p:cNvSpPr>
          <p:nvPr/>
        </p:nvSpPr>
        <p:spPr bwMode="auto">
          <a:xfrm flipH="1">
            <a:off x="7082286" y="5447643"/>
            <a:ext cx="206408" cy="28575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4" name="Line 128"/>
          <p:cNvSpPr>
            <a:spLocks noChangeShapeType="1"/>
          </p:cNvSpPr>
          <p:nvPr/>
        </p:nvSpPr>
        <p:spPr bwMode="auto">
          <a:xfrm>
            <a:off x="7498430" y="5444468"/>
            <a:ext cx="226383" cy="32543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5" name="Oval 129"/>
          <p:cNvSpPr>
            <a:spLocks noChangeArrowheads="1"/>
          </p:cNvSpPr>
          <p:nvPr/>
        </p:nvSpPr>
        <p:spPr bwMode="auto">
          <a:xfrm>
            <a:off x="7718155" y="3664880"/>
            <a:ext cx="462753" cy="423863"/>
          </a:xfrm>
          <a:prstGeom prst="ellipse">
            <a:avLst/>
          </a:prstGeom>
          <a:solidFill>
            <a:srgbClr val="C0C0C0"/>
          </a:solidFill>
          <a:ln w="25400">
            <a:solidFill>
              <a:srgbClr val="FF0000"/>
            </a:solidFill>
            <a:round/>
            <a:headEnd/>
            <a:tailEnd/>
          </a:ln>
        </p:spPr>
        <p:txBody>
          <a:bodyPr lIns="0" tIns="0" rIns="0" bIns="108000"/>
          <a:lstStyle/>
          <a:p>
            <a:pPr algn="ctr" eaLnBrk="0" hangingPunct="0">
              <a:lnSpc>
                <a:spcPct val="90000"/>
              </a:lnSpc>
              <a:defRPr/>
            </a:pPr>
            <a:r>
              <a:rPr lang="en-US" altLang="zh-CN" sz="2200" b="1" dirty="0">
                <a:solidFill>
                  <a:srgbClr val="FF0000"/>
                </a:solidFill>
                <a:effectLst>
                  <a:outerShdw blurRad="38100" dist="38100" dir="2700000" algn="tl">
                    <a:srgbClr val="000000"/>
                  </a:outerShdw>
                </a:effectLst>
              </a:rPr>
              <a:t>I</a:t>
            </a:r>
          </a:p>
        </p:txBody>
      </p:sp>
      <p:sp>
        <p:nvSpPr>
          <p:cNvPr id="66" name="Line 135"/>
          <p:cNvSpPr>
            <a:spLocks noChangeShapeType="1"/>
          </p:cNvSpPr>
          <p:nvPr/>
        </p:nvSpPr>
        <p:spPr bwMode="auto">
          <a:xfrm flipH="1">
            <a:off x="9103084" y="5396843"/>
            <a:ext cx="159800" cy="358775"/>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7" name="Line 136"/>
          <p:cNvSpPr>
            <a:spLocks noChangeShapeType="1"/>
          </p:cNvSpPr>
          <p:nvPr/>
        </p:nvSpPr>
        <p:spPr bwMode="auto">
          <a:xfrm>
            <a:off x="9489266" y="5396843"/>
            <a:ext cx="198085" cy="37306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8" name="Rectangle 70"/>
          <p:cNvSpPr>
            <a:spLocks noChangeArrowheads="1"/>
          </p:cNvSpPr>
          <p:nvPr/>
        </p:nvSpPr>
        <p:spPr bwMode="auto">
          <a:xfrm>
            <a:off x="3388586" y="5504793"/>
            <a:ext cx="367872" cy="314325"/>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69" name="Rectangle 71"/>
          <p:cNvSpPr>
            <a:spLocks noChangeArrowheads="1"/>
          </p:cNvSpPr>
          <p:nvPr/>
        </p:nvSpPr>
        <p:spPr bwMode="auto">
          <a:xfrm>
            <a:off x="4929986" y="4774543"/>
            <a:ext cx="367872" cy="314325"/>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70" name="Rectangle 72"/>
          <p:cNvSpPr>
            <a:spLocks noChangeArrowheads="1"/>
          </p:cNvSpPr>
          <p:nvPr/>
        </p:nvSpPr>
        <p:spPr bwMode="auto">
          <a:xfrm>
            <a:off x="4385669" y="4780893"/>
            <a:ext cx="366207" cy="314325"/>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71" name="Rectangle 73"/>
          <p:cNvSpPr>
            <a:spLocks noChangeArrowheads="1"/>
          </p:cNvSpPr>
          <p:nvPr/>
        </p:nvSpPr>
        <p:spPr bwMode="auto">
          <a:xfrm>
            <a:off x="2021967" y="6068355"/>
            <a:ext cx="367872" cy="312738"/>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72" name="Rectangle 74"/>
          <p:cNvSpPr>
            <a:spLocks noChangeArrowheads="1"/>
          </p:cNvSpPr>
          <p:nvPr/>
        </p:nvSpPr>
        <p:spPr bwMode="auto">
          <a:xfrm>
            <a:off x="2844269" y="6068355"/>
            <a:ext cx="369536" cy="314325"/>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73" name="Line 75"/>
          <p:cNvSpPr>
            <a:spLocks noChangeShapeType="1"/>
          </p:cNvSpPr>
          <p:nvPr/>
        </p:nvSpPr>
        <p:spPr bwMode="auto">
          <a:xfrm flipH="1">
            <a:off x="3113931" y="4458630"/>
            <a:ext cx="272991" cy="40322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4" name="Line 76"/>
          <p:cNvSpPr>
            <a:spLocks noChangeShapeType="1"/>
          </p:cNvSpPr>
          <p:nvPr/>
        </p:nvSpPr>
        <p:spPr bwMode="auto">
          <a:xfrm flipH="1">
            <a:off x="3661577" y="3815693"/>
            <a:ext cx="272991" cy="32226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 name="Line 77"/>
          <p:cNvSpPr>
            <a:spLocks noChangeShapeType="1"/>
          </p:cNvSpPr>
          <p:nvPr/>
        </p:nvSpPr>
        <p:spPr bwMode="auto">
          <a:xfrm flipH="1">
            <a:off x="2661165" y="5157130"/>
            <a:ext cx="269662" cy="34766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 name="Line 78"/>
          <p:cNvSpPr>
            <a:spLocks noChangeShapeType="1"/>
          </p:cNvSpPr>
          <p:nvPr/>
        </p:nvSpPr>
        <p:spPr bwMode="auto">
          <a:xfrm>
            <a:off x="4402314" y="3861730"/>
            <a:ext cx="301289" cy="32385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7" name="Line 79"/>
          <p:cNvSpPr>
            <a:spLocks noChangeShapeType="1"/>
          </p:cNvSpPr>
          <p:nvPr/>
        </p:nvSpPr>
        <p:spPr bwMode="auto">
          <a:xfrm flipH="1">
            <a:off x="4475556" y="4533243"/>
            <a:ext cx="183104" cy="2413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8" name="Line 80"/>
          <p:cNvSpPr>
            <a:spLocks noChangeShapeType="1"/>
          </p:cNvSpPr>
          <p:nvPr/>
        </p:nvSpPr>
        <p:spPr bwMode="auto">
          <a:xfrm>
            <a:off x="4840099" y="4372905"/>
            <a:ext cx="274655" cy="38258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9" name="Line 81"/>
          <p:cNvSpPr>
            <a:spLocks noChangeShapeType="1"/>
          </p:cNvSpPr>
          <p:nvPr/>
        </p:nvSpPr>
        <p:spPr bwMode="auto">
          <a:xfrm flipH="1">
            <a:off x="2166786" y="5788955"/>
            <a:ext cx="277985" cy="2794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0" name="Line 82"/>
          <p:cNvSpPr>
            <a:spLocks noChangeShapeType="1"/>
          </p:cNvSpPr>
          <p:nvPr/>
        </p:nvSpPr>
        <p:spPr bwMode="auto">
          <a:xfrm>
            <a:off x="2797661" y="5788955"/>
            <a:ext cx="213066" cy="2794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1" name="Oval 83"/>
          <p:cNvSpPr>
            <a:spLocks noChangeArrowheads="1"/>
          </p:cNvSpPr>
          <p:nvPr/>
        </p:nvSpPr>
        <p:spPr bwMode="auto">
          <a:xfrm>
            <a:off x="3298699" y="4120493"/>
            <a:ext cx="489386" cy="419100"/>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dirty="0">
                <a:solidFill>
                  <a:srgbClr val="FFFF00"/>
                </a:solidFill>
                <a:effectLst>
                  <a:outerShdw blurRad="38100" dist="38100" dir="2700000" algn="tl">
                    <a:srgbClr val="000000"/>
                  </a:outerShdw>
                </a:effectLst>
              </a:rPr>
              <a:t>I</a:t>
            </a:r>
          </a:p>
        </p:txBody>
      </p:sp>
      <p:sp>
        <p:nvSpPr>
          <p:cNvPr id="82" name="Oval 84"/>
          <p:cNvSpPr>
            <a:spLocks noChangeArrowheads="1"/>
          </p:cNvSpPr>
          <p:nvPr/>
        </p:nvSpPr>
        <p:spPr bwMode="auto">
          <a:xfrm>
            <a:off x="2844269" y="4766605"/>
            <a:ext cx="489386" cy="415925"/>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E</a:t>
            </a:r>
          </a:p>
        </p:txBody>
      </p:sp>
      <p:sp>
        <p:nvSpPr>
          <p:cNvPr id="83" name="Oval 85"/>
          <p:cNvSpPr>
            <a:spLocks noChangeArrowheads="1"/>
          </p:cNvSpPr>
          <p:nvPr/>
        </p:nvSpPr>
        <p:spPr bwMode="auto">
          <a:xfrm>
            <a:off x="2389839" y="5487330"/>
            <a:ext cx="489386" cy="419100"/>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A</a:t>
            </a:r>
          </a:p>
        </p:txBody>
      </p:sp>
      <p:sp>
        <p:nvSpPr>
          <p:cNvPr id="84" name="Oval 86"/>
          <p:cNvSpPr>
            <a:spLocks noChangeArrowheads="1"/>
          </p:cNvSpPr>
          <p:nvPr/>
        </p:nvSpPr>
        <p:spPr bwMode="auto">
          <a:xfrm>
            <a:off x="4530487" y="4115730"/>
            <a:ext cx="491051" cy="417513"/>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U</a:t>
            </a:r>
          </a:p>
        </p:txBody>
      </p:sp>
      <p:sp>
        <p:nvSpPr>
          <p:cNvPr id="85" name="Oval 87"/>
          <p:cNvSpPr>
            <a:spLocks noChangeArrowheads="1"/>
          </p:cNvSpPr>
          <p:nvPr/>
        </p:nvSpPr>
        <p:spPr bwMode="auto">
          <a:xfrm>
            <a:off x="3936232" y="3622018"/>
            <a:ext cx="489386" cy="419100"/>
          </a:xfrm>
          <a:prstGeom prst="ellipse">
            <a:avLst/>
          </a:prstGeom>
          <a:solidFill>
            <a:schemeClr val="accent1"/>
          </a:solidFill>
          <a:ln w="25400">
            <a:solidFill>
              <a:schemeClr val="tx1"/>
            </a:solidFill>
            <a:round/>
            <a:headEnd/>
            <a:tailEnd/>
          </a:ln>
        </p:spPr>
        <p:txBody>
          <a:bodyPr lIns="18000" tIns="10800" rIns="18000" bIns="10800"/>
          <a:lstStyle/>
          <a:p>
            <a:pPr algn="ctr" eaLnBrk="0" hangingPunct="0">
              <a:defRPr/>
            </a:pPr>
            <a:r>
              <a:rPr lang="en-US" altLang="zh-CN" sz="1800" b="1">
                <a:solidFill>
                  <a:srgbClr val="FFFF00"/>
                </a:solidFill>
                <a:effectLst>
                  <a:outerShdw blurRad="38100" dist="38100" dir="2700000" algn="tl">
                    <a:srgbClr val="000000"/>
                  </a:outerShdw>
                </a:effectLst>
              </a:rPr>
              <a:t>O</a:t>
            </a:r>
          </a:p>
        </p:txBody>
      </p:sp>
      <p:sp>
        <p:nvSpPr>
          <p:cNvPr id="86" name="Rectangle 88"/>
          <p:cNvSpPr>
            <a:spLocks noChangeArrowheads="1"/>
          </p:cNvSpPr>
          <p:nvPr/>
        </p:nvSpPr>
        <p:spPr bwMode="auto">
          <a:xfrm>
            <a:off x="3748135" y="4787243"/>
            <a:ext cx="367872" cy="315913"/>
          </a:xfrm>
          <a:prstGeom prst="rect">
            <a:avLst/>
          </a:prstGeom>
          <a:solidFill>
            <a:schemeClr val="accent1"/>
          </a:solidFill>
          <a:ln w="25400">
            <a:solidFill>
              <a:schemeClr val="tx1"/>
            </a:solidFill>
            <a:miter lim="800000"/>
            <a:headEnd/>
            <a:tailEnd/>
          </a:ln>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87" name="Line 89"/>
          <p:cNvSpPr>
            <a:spLocks noChangeShapeType="1"/>
          </p:cNvSpPr>
          <p:nvPr/>
        </p:nvSpPr>
        <p:spPr bwMode="auto">
          <a:xfrm>
            <a:off x="3298699" y="5103155"/>
            <a:ext cx="272991" cy="40163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8" name="Line 138"/>
          <p:cNvSpPr>
            <a:spLocks noChangeShapeType="1"/>
          </p:cNvSpPr>
          <p:nvPr/>
        </p:nvSpPr>
        <p:spPr bwMode="auto">
          <a:xfrm>
            <a:off x="3721502" y="4468155"/>
            <a:ext cx="228047" cy="36512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9" name="Oval 141"/>
          <p:cNvSpPr>
            <a:spLocks noChangeArrowheads="1"/>
          </p:cNvSpPr>
          <p:nvPr/>
        </p:nvSpPr>
        <p:spPr bwMode="auto">
          <a:xfrm>
            <a:off x="6820947" y="4257018"/>
            <a:ext cx="462753" cy="423863"/>
          </a:xfrm>
          <a:prstGeom prst="ellipse">
            <a:avLst/>
          </a:prstGeom>
          <a:solidFill>
            <a:srgbClr val="C0C0C0"/>
          </a:solidFill>
          <a:ln w="25400">
            <a:solidFill>
              <a:srgbClr val="FF0000"/>
            </a:solidFill>
            <a:round/>
            <a:headEnd/>
            <a:tailEnd/>
          </a:ln>
        </p:spPr>
        <p:txBody>
          <a:bodyPr lIns="0" tIns="0" rIns="0" bIns="108000"/>
          <a:lstStyle/>
          <a:p>
            <a:pPr algn="ctr" eaLnBrk="0" hangingPunct="0">
              <a:lnSpc>
                <a:spcPct val="90000"/>
              </a:lnSpc>
              <a:defRPr/>
            </a:pPr>
            <a:r>
              <a:rPr lang="en-US" altLang="zh-CN" sz="2200" b="1">
                <a:solidFill>
                  <a:srgbClr val="FF0000"/>
                </a:solidFill>
                <a:effectLst>
                  <a:outerShdw blurRad="38100" dist="38100" dir="2700000" algn="tl">
                    <a:srgbClr val="000000"/>
                  </a:outerShdw>
                </a:effectLst>
              </a:rPr>
              <a:t>A</a:t>
            </a:r>
          </a:p>
        </p:txBody>
      </p:sp>
      <p:sp>
        <p:nvSpPr>
          <p:cNvPr id="90" name="Oval 142"/>
          <p:cNvSpPr>
            <a:spLocks noChangeArrowheads="1"/>
          </p:cNvSpPr>
          <p:nvPr/>
        </p:nvSpPr>
        <p:spPr bwMode="auto">
          <a:xfrm>
            <a:off x="8628679" y="4268130"/>
            <a:ext cx="462753" cy="423863"/>
          </a:xfrm>
          <a:prstGeom prst="ellipse">
            <a:avLst/>
          </a:prstGeom>
          <a:solidFill>
            <a:srgbClr val="C0C0C0"/>
          </a:solidFill>
          <a:ln w="25400">
            <a:solidFill>
              <a:srgbClr val="FF0000"/>
            </a:solidFill>
            <a:round/>
            <a:headEnd/>
            <a:tailEnd/>
          </a:ln>
        </p:spPr>
        <p:txBody>
          <a:bodyPr lIns="0" tIns="0" rIns="0" bIns="108000"/>
          <a:lstStyle/>
          <a:p>
            <a:pPr algn="ctr" eaLnBrk="0" hangingPunct="0">
              <a:lnSpc>
                <a:spcPct val="90000"/>
              </a:lnSpc>
              <a:defRPr/>
            </a:pPr>
            <a:r>
              <a:rPr lang="en-US" altLang="zh-CN" sz="2200" b="1">
                <a:solidFill>
                  <a:srgbClr val="FF0000"/>
                </a:solidFill>
                <a:effectLst>
                  <a:outerShdw blurRad="38100" dist="38100" dir="2700000" algn="tl">
                    <a:srgbClr val="000000"/>
                  </a:outerShdw>
                </a:effectLst>
              </a:rPr>
              <a:t>O</a:t>
            </a:r>
          </a:p>
        </p:txBody>
      </p:sp>
      <p:sp>
        <p:nvSpPr>
          <p:cNvPr id="91" name="Oval 143"/>
          <p:cNvSpPr>
            <a:spLocks noChangeArrowheads="1"/>
          </p:cNvSpPr>
          <p:nvPr/>
        </p:nvSpPr>
        <p:spPr bwMode="auto">
          <a:xfrm>
            <a:off x="7172173" y="5063468"/>
            <a:ext cx="462753" cy="423863"/>
          </a:xfrm>
          <a:prstGeom prst="ellipse">
            <a:avLst/>
          </a:prstGeom>
          <a:solidFill>
            <a:srgbClr val="C0C0C0"/>
          </a:solidFill>
          <a:ln w="25400">
            <a:solidFill>
              <a:srgbClr val="FF0000"/>
            </a:solidFill>
            <a:round/>
            <a:headEnd/>
            <a:tailEnd/>
          </a:ln>
        </p:spPr>
        <p:txBody>
          <a:bodyPr lIns="0" tIns="0" rIns="0" bIns="108000"/>
          <a:lstStyle/>
          <a:p>
            <a:pPr algn="ctr" eaLnBrk="0" hangingPunct="0">
              <a:lnSpc>
                <a:spcPct val="90000"/>
              </a:lnSpc>
              <a:defRPr/>
            </a:pPr>
            <a:r>
              <a:rPr lang="en-US" altLang="zh-CN" sz="2200" b="1">
                <a:solidFill>
                  <a:srgbClr val="FF0000"/>
                </a:solidFill>
                <a:effectLst>
                  <a:outerShdw blurRad="38100" dist="38100" dir="2700000" algn="tl">
                    <a:srgbClr val="000000"/>
                  </a:outerShdw>
                </a:effectLst>
              </a:rPr>
              <a:t>E</a:t>
            </a:r>
          </a:p>
        </p:txBody>
      </p:sp>
      <p:sp>
        <p:nvSpPr>
          <p:cNvPr id="92" name="Oval 144"/>
          <p:cNvSpPr>
            <a:spLocks noChangeArrowheads="1"/>
          </p:cNvSpPr>
          <p:nvPr/>
        </p:nvSpPr>
        <p:spPr bwMode="auto">
          <a:xfrm>
            <a:off x="9129717" y="5023780"/>
            <a:ext cx="462753" cy="423863"/>
          </a:xfrm>
          <a:prstGeom prst="ellipse">
            <a:avLst/>
          </a:prstGeom>
          <a:solidFill>
            <a:srgbClr val="C0C0C0"/>
          </a:solidFill>
          <a:ln w="25400">
            <a:solidFill>
              <a:srgbClr val="FF0000"/>
            </a:solidFill>
            <a:round/>
            <a:headEnd/>
            <a:tailEnd/>
          </a:ln>
        </p:spPr>
        <p:txBody>
          <a:bodyPr lIns="0" tIns="0" rIns="0" bIns="108000"/>
          <a:lstStyle/>
          <a:p>
            <a:pPr algn="ctr" eaLnBrk="0" hangingPunct="0">
              <a:lnSpc>
                <a:spcPct val="90000"/>
              </a:lnSpc>
              <a:defRPr/>
            </a:pPr>
            <a:r>
              <a:rPr lang="en-US" altLang="zh-CN" sz="2200" b="1">
                <a:solidFill>
                  <a:srgbClr val="FF0000"/>
                </a:solidFill>
                <a:effectLst>
                  <a:outerShdw blurRad="38100" dist="38100" dir="2700000" algn="tl">
                    <a:srgbClr val="000000"/>
                  </a:outerShdw>
                </a:effectLst>
              </a:rPr>
              <a:t>U</a:t>
            </a:r>
          </a:p>
        </p:txBody>
      </p:sp>
      <p:sp>
        <p:nvSpPr>
          <p:cNvPr id="3" name="文本框 2"/>
          <p:cNvSpPr txBox="1"/>
          <p:nvPr/>
        </p:nvSpPr>
        <p:spPr>
          <a:xfrm>
            <a:off x="3783104" y="6140239"/>
            <a:ext cx="4636206" cy="492443"/>
          </a:xfrm>
          <a:prstGeom prst="rect">
            <a:avLst/>
          </a:prstGeom>
          <a:noFill/>
        </p:spPr>
        <p:txBody>
          <a:bodyPr wrap="none" rtlCol="0">
            <a:spAutoFit/>
          </a:bodyPr>
          <a:lstStyle/>
          <a:p>
            <a:pPr algn="l">
              <a:lnSpc>
                <a:spcPct val="130000"/>
              </a:lnSpc>
            </a:pPr>
            <a:r>
              <a:rPr lang="zh-CN" altLang="en-US" sz="2000" b="1" dirty="0">
                <a:latin typeface="楷体" panose="02010609060101010101" pitchFamily="49" charset="-122"/>
                <a:ea typeface="楷体" panose="02010609060101010101" pitchFamily="49" charset="-122"/>
              </a:rPr>
              <a:t>课后阅读：二叉查找树的操作</a:t>
            </a:r>
            <a:r>
              <a:rPr lang="en-US" altLang="zh-CN" sz="2000" b="1" dirty="0">
                <a:latin typeface="楷体" panose="02010609060101010101" pitchFamily="49" charset="-122"/>
                <a:ea typeface="楷体" panose="02010609060101010101" pitchFamily="49" charset="-122"/>
              </a:rPr>
              <a:t>p287-292</a:t>
            </a:r>
            <a:endParaRPr lang="zh-CN" altLang="en-US" sz="2000" b="1"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2467059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ppt_x"/>
                                          </p:val>
                                        </p:tav>
                                        <p:tav tm="100000">
                                          <p:val>
                                            <p:strVal val="#ppt_x"/>
                                          </p:val>
                                        </p:tav>
                                      </p:tavLst>
                                    </p:anim>
                                    <p:anim calcmode="lin" valueType="num">
                                      <p:cBhvr additive="base">
                                        <p:cTn id="8" dur="500" fill="hold"/>
                                        <p:tgtEl>
                                          <p:spTgt spid="4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anim calcmode="lin" valueType="num">
                                      <p:cBhvr additive="base">
                                        <p:cTn id="15" dur="500" fill="hold"/>
                                        <p:tgtEl>
                                          <p:spTgt spid="50"/>
                                        </p:tgtEl>
                                        <p:attrNameLst>
                                          <p:attrName>ppt_x</p:attrName>
                                        </p:attrNameLst>
                                      </p:cBhvr>
                                      <p:tavLst>
                                        <p:tav tm="0">
                                          <p:val>
                                            <p:strVal val="#ppt_x"/>
                                          </p:val>
                                        </p:tav>
                                        <p:tav tm="100000">
                                          <p:val>
                                            <p:strVal val="#ppt_x"/>
                                          </p:val>
                                        </p:tav>
                                      </p:tavLst>
                                    </p:anim>
                                    <p:anim calcmode="lin" valueType="num">
                                      <p:cBhvr additive="base">
                                        <p:cTn id="16" dur="500" fill="hold"/>
                                        <p:tgtEl>
                                          <p:spTgt spid="5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500" fill="hold"/>
                                        <p:tgtEl>
                                          <p:spTgt spid="51"/>
                                        </p:tgtEl>
                                        <p:attrNameLst>
                                          <p:attrName>ppt_x</p:attrName>
                                        </p:attrNameLst>
                                      </p:cBhvr>
                                      <p:tavLst>
                                        <p:tav tm="0">
                                          <p:val>
                                            <p:strVal val="#ppt_x"/>
                                          </p:val>
                                        </p:tav>
                                        <p:tav tm="100000">
                                          <p:val>
                                            <p:strVal val="#ppt_x"/>
                                          </p:val>
                                        </p:tav>
                                      </p:tavLst>
                                    </p:anim>
                                    <p:anim calcmode="lin" valueType="num">
                                      <p:cBhvr additive="base">
                                        <p:cTn id="20" dur="500" fill="hold"/>
                                        <p:tgtEl>
                                          <p:spTgt spid="5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anim calcmode="lin" valueType="num">
                                      <p:cBhvr additive="base">
                                        <p:cTn id="23" dur="500" fill="hold"/>
                                        <p:tgtEl>
                                          <p:spTgt spid="52"/>
                                        </p:tgtEl>
                                        <p:attrNameLst>
                                          <p:attrName>ppt_x</p:attrName>
                                        </p:attrNameLst>
                                      </p:cBhvr>
                                      <p:tavLst>
                                        <p:tav tm="0">
                                          <p:val>
                                            <p:strVal val="#ppt_x"/>
                                          </p:val>
                                        </p:tav>
                                        <p:tav tm="100000">
                                          <p:val>
                                            <p:strVal val="#ppt_x"/>
                                          </p:val>
                                        </p:tav>
                                      </p:tavLst>
                                    </p:anim>
                                    <p:anim calcmode="lin" valueType="num">
                                      <p:cBhvr additive="base">
                                        <p:cTn id="24" dur="500" fill="hold"/>
                                        <p:tgtEl>
                                          <p:spTgt spid="5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3"/>
                                        </p:tgtEl>
                                        <p:attrNameLst>
                                          <p:attrName>style.visibility</p:attrName>
                                        </p:attrNameLst>
                                      </p:cBhvr>
                                      <p:to>
                                        <p:strVal val="visible"/>
                                      </p:to>
                                    </p:set>
                                    <p:anim calcmode="lin" valueType="num">
                                      <p:cBhvr additive="base">
                                        <p:cTn id="27" dur="500" fill="hold"/>
                                        <p:tgtEl>
                                          <p:spTgt spid="53"/>
                                        </p:tgtEl>
                                        <p:attrNameLst>
                                          <p:attrName>ppt_x</p:attrName>
                                        </p:attrNameLst>
                                      </p:cBhvr>
                                      <p:tavLst>
                                        <p:tav tm="0">
                                          <p:val>
                                            <p:strVal val="#ppt_x"/>
                                          </p:val>
                                        </p:tav>
                                        <p:tav tm="100000">
                                          <p:val>
                                            <p:strVal val="#ppt_x"/>
                                          </p:val>
                                        </p:tav>
                                      </p:tavLst>
                                    </p:anim>
                                    <p:anim calcmode="lin" valueType="num">
                                      <p:cBhvr additive="base">
                                        <p:cTn id="28" dur="500" fill="hold"/>
                                        <p:tgtEl>
                                          <p:spTgt spid="5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54"/>
                                        </p:tgtEl>
                                        <p:attrNameLst>
                                          <p:attrName>style.visibility</p:attrName>
                                        </p:attrNameLst>
                                      </p:cBhvr>
                                      <p:to>
                                        <p:strVal val="visible"/>
                                      </p:to>
                                    </p:set>
                                    <p:anim calcmode="lin" valueType="num">
                                      <p:cBhvr additive="base">
                                        <p:cTn id="31" dur="500" fill="hold"/>
                                        <p:tgtEl>
                                          <p:spTgt spid="54"/>
                                        </p:tgtEl>
                                        <p:attrNameLst>
                                          <p:attrName>ppt_x</p:attrName>
                                        </p:attrNameLst>
                                      </p:cBhvr>
                                      <p:tavLst>
                                        <p:tav tm="0">
                                          <p:val>
                                            <p:strVal val="#ppt_x"/>
                                          </p:val>
                                        </p:tav>
                                        <p:tav tm="100000">
                                          <p:val>
                                            <p:strVal val="#ppt_x"/>
                                          </p:val>
                                        </p:tav>
                                      </p:tavLst>
                                    </p:anim>
                                    <p:anim calcmode="lin" valueType="num">
                                      <p:cBhvr additive="base">
                                        <p:cTn id="32" dur="500" fill="hold"/>
                                        <p:tgtEl>
                                          <p:spTgt spid="54"/>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anim calcmode="lin" valueType="num">
                                      <p:cBhvr additive="base">
                                        <p:cTn id="35" dur="500" fill="hold"/>
                                        <p:tgtEl>
                                          <p:spTgt spid="55"/>
                                        </p:tgtEl>
                                        <p:attrNameLst>
                                          <p:attrName>ppt_x</p:attrName>
                                        </p:attrNameLst>
                                      </p:cBhvr>
                                      <p:tavLst>
                                        <p:tav tm="0">
                                          <p:val>
                                            <p:strVal val="#ppt_x"/>
                                          </p:val>
                                        </p:tav>
                                        <p:tav tm="100000">
                                          <p:val>
                                            <p:strVal val="#ppt_x"/>
                                          </p:val>
                                        </p:tav>
                                      </p:tavLst>
                                    </p:anim>
                                    <p:anim calcmode="lin" valueType="num">
                                      <p:cBhvr additive="base">
                                        <p:cTn id="36" dur="500" fill="hold"/>
                                        <p:tgtEl>
                                          <p:spTgt spid="55"/>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anim calcmode="lin" valueType="num">
                                      <p:cBhvr additive="base">
                                        <p:cTn id="39" dur="500" fill="hold"/>
                                        <p:tgtEl>
                                          <p:spTgt spid="56"/>
                                        </p:tgtEl>
                                        <p:attrNameLst>
                                          <p:attrName>ppt_x</p:attrName>
                                        </p:attrNameLst>
                                      </p:cBhvr>
                                      <p:tavLst>
                                        <p:tav tm="0">
                                          <p:val>
                                            <p:strVal val="#ppt_x"/>
                                          </p:val>
                                        </p:tav>
                                        <p:tav tm="100000">
                                          <p:val>
                                            <p:strVal val="#ppt_x"/>
                                          </p:val>
                                        </p:tav>
                                      </p:tavLst>
                                    </p:anim>
                                    <p:anim calcmode="lin" valueType="num">
                                      <p:cBhvr additive="base">
                                        <p:cTn id="40" dur="500" fill="hold"/>
                                        <p:tgtEl>
                                          <p:spTgt spid="5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57"/>
                                        </p:tgtEl>
                                        <p:attrNameLst>
                                          <p:attrName>style.visibility</p:attrName>
                                        </p:attrNameLst>
                                      </p:cBhvr>
                                      <p:to>
                                        <p:strVal val="visible"/>
                                      </p:to>
                                    </p:set>
                                    <p:anim calcmode="lin" valueType="num">
                                      <p:cBhvr additive="base">
                                        <p:cTn id="43" dur="500" fill="hold"/>
                                        <p:tgtEl>
                                          <p:spTgt spid="57"/>
                                        </p:tgtEl>
                                        <p:attrNameLst>
                                          <p:attrName>ppt_x</p:attrName>
                                        </p:attrNameLst>
                                      </p:cBhvr>
                                      <p:tavLst>
                                        <p:tav tm="0">
                                          <p:val>
                                            <p:strVal val="#ppt_x"/>
                                          </p:val>
                                        </p:tav>
                                        <p:tav tm="100000">
                                          <p:val>
                                            <p:strVal val="#ppt_x"/>
                                          </p:val>
                                        </p:tav>
                                      </p:tavLst>
                                    </p:anim>
                                    <p:anim calcmode="lin" valueType="num">
                                      <p:cBhvr additive="base">
                                        <p:cTn id="44" dur="500" fill="hold"/>
                                        <p:tgtEl>
                                          <p:spTgt spid="57"/>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58"/>
                                        </p:tgtEl>
                                        <p:attrNameLst>
                                          <p:attrName>style.visibility</p:attrName>
                                        </p:attrNameLst>
                                      </p:cBhvr>
                                      <p:to>
                                        <p:strVal val="visible"/>
                                      </p:to>
                                    </p:set>
                                    <p:anim calcmode="lin" valueType="num">
                                      <p:cBhvr additive="base">
                                        <p:cTn id="47" dur="500" fill="hold"/>
                                        <p:tgtEl>
                                          <p:spTgt spid="58"/>
                                        </p:tgtEl>
                                        <p:attrNameLst>
                                          <p:attrName>ppt_x</p:attrName>
                                        </p:attrNameLst>
                                      </p:cBhvr>
                                      <p:tavLst>
                                        <p:tav tm="0">
                                          <p:val>
                                            <p:strVal val="#ppt_x"/>
                                          </p:val>
                                        </p:tav>
                                        <p:tav tm="100000">
                                          <p:val>
                                            <p:strVal val="#ppt_x"/>
                                          </p:val>
                                        </p:tav>
                                      </p:tavLst>
                                    </p:anim>
                                    <p:anim calcmode="lin" valueType="num">
                                      <p:cBhvr additive="base">
                                        <p:cTn id="48" dur="500" fill="hold"/>
                                        <p:tgtEl>
                                          <p:spTgt spid="5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59"/>
                                        </p:tgtEl>
                                        <p:attrNameLst>
                                          <p:attrName>style.visibility</p:attrName>
                                        </p:attrNameLst>
                                      </p:cBhvr>
                                      <p:to>
                                        <p:strVal val="visible"/>
                                      </p:to>
                                    </p:set>
                                    <p:anim calcmode="lin" valueType="num">
                                      <p:cBhvr additive="base">
                                        <p:cTn id="51" dur="500" fill="hold"/>
                                        <p:tgtEl>
                                          <p:spTgt spid="59"/>
                                        </p:tgtEl>
                                        <p:attrNameLst>
                                          <p:attrName>ppt_x</p:attrName>
                                        </p:attrNameLst>
                                      </p:cBhvr>
                                      <p:tavLst>
                                        <p:tav tm="0">
                                          <p:val>
                                            <p:strVal val="#ppt_x"/>
                                          </p:val>
                                        </p:tav>
                                        <p:tav tm="100000">
                                          <p:val>
                                            <p:strVal val="#ppt_x"/>
                                          </p:val>
                                        </p:tav>
                                      </p:tavLst>
                                    </p:anim>
                                    <p:anim calcmode="lin" valueType="num">
                                      <p:cBhvr additive="base">
                                        <p:cTn id="52" dur="500" fill="hold"/>
                                        <p:tgtEl>
                                          <p:spTgt spid="59"/>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61"/>
                                        </p:tgtEl>
                                        <p:attrNameLst>
                                          <p:attrName>style.visibility</p:attrName>
                                        </p:attrNameLst>
                                      </p:cBhvr>
                                      <p:to>
                                        <p:strVal val="visible"/>
                                      </p:to>
                                    </p:set>
                                    <p:anim calcmode="lin" valueType="num">
                                      <p:cBhvr additive="base">
                                        <p:cTn id="55" dur="500" fill="hold"/>
                                        <p:tgtEl>
                                          <p:spTgt spid="61"/>
                                        </p:tgtEl>
                                        <p:attrNameLst>
                                          <p:attrName>ppt_x</p:attrName>
                                        </p:attrNameLst>
                                      </p:cBhvr>
                                      <p:tavLst>
                                        <p:tav tm="0">
                                          <p:val>
                                            <p:strVal val="#ppt_x"/>
                                          </p:val>
                                        </p:tav>
                                        <p:tav tm="100000">
                                          <p:val>
                                            <p:strVal val="#ppt_x"/>
                                          </p:val>
                                        </p:tav>
                                      </p:tavLst>
                                    </p:anim>
                                    <p:anim calcmode="lin" valueType="num">
                                      <p:cBhvr additive="base">
                                        <p:cTn id="56" dur="500" fill="hold"/>
                                        <p:tgtEl>
                                          <p:spTgt spid="61"/>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63"/>
                                        </p:tgtEl>
                                        <p:attrNameLst>
                                          <p:attrName>style.visibility</p:attrName>
                                        </p:attrNameLst>
                                      </p:cBhvr>
                                      <p:to>
                                        <p:strVal val="visible"/>
                                      </p:to>
                                    </p:set>
                                    <p:anim calcmode="lin" valueType="num">
                                      <p:cBhvr additive="base">
                                        <p:cTn id="59" dur="500" fill="hold"/>
                                        <p:tgtEl>
                                          <p:spTgt spid="63"/>
                                        </p:tgtEl>
                                        <p:attrNameLst>
                                          <p:attrName>ppt_x</p:attrName>
                                        </p:attrNameLst>
                                      </p:cBhvr>
                                      <p:tavLst>
                                        <p:tav tm="0">
                                          <p:val>
                                            <p:strVal val="#ppt_x"/>
                                          </p:val>
                                        </p:tav>
                                        <p:tav tm="100000">
                                          <p:val>
                                            <p:strVal val="#ppt_x"/>
                                          </p:val>
                                        </p:tav>
                                      </p:tavLst>
                                    </p:anim>
                                    <p:anim calcmode="lin" valueType="num">
                                      <p:cBhvr additive="base">
                                        <p:cTn id="60" dur="500" fill="hold"/>
                                        <p:tgtEl>
                                          <p:spTgt spid="63"/>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64"/>
                                        </p:tgtEl>
                                        <p:attrNameLst>
                                          <p:attrName>style.visibility</p:attrName>
                                        </p:attrNameLst>
                                      </p:cBhvr>
                                      <p:to>
                                        <p:strVal val="visible"/>
                                      </p:to>
                                    </p:set>
                                    <p:anim calcmode="lin" valueType="num">
                                      <p:cBhvr additive="base">
                                        <p:cTn id="63" dur="500" fill="hold"/>
                                        <p:tgtEl>
                                          <p:spTgt spid="64"/>
                                        </p:tgtEl>
                                        <p:attrNameLst>
                                          <p:attrName>ppt_x</p:attrName>
                                        </p:attrNameLst>
                                      </p:cBhvr>
                                      <p:tavLst>
                                        <p:tav tm="0">
                                          <p:val>
                                            <p:strVal val="#ppt_x"/>
                                          </p:val>
                                        </p:tav>
                                        <p:tav tm="100000">
                                          <p:val>
                                            <p:strVal val="#ppt_x"/>
                                          </p:val>
                                        </p:tav>
                                      </p:tavLst>
                                    </p:anim>
                                    <p:anim calcmode="lin" valueType="num">
                                      <p:cBhvr additive="base">
                                        <p:cTn id="64" dur="500" fill="hold"/>
                                        <p:tgtEl>
                                          <p:spTgt spid="64"/>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65"/>
                                        </p:tgtEl>
                                        <p:attrNameLst>
                                          <p:attrName>style.visibility</p:attrName>
                                        </p:attrNameLst>
                                      </p:cBhvr>
                                      <p:to>
                                        <p:strVal val="visible"/>
                                      </p:to>
                                    </p:set>
                                    <p:anim calcmode="lin" valueType="num">
                                      <p:cBhvr additive="base">
                                        <p:cTn id="67" dur="500" fill="hold"/>
                                        <p:tgtEl>
                                          <p:spTgt spid="65"/>
                                        </p:tgtEl>
                                        <p:attrNameLst>
                                          <p:attrName>ppt_x</p:attrName>
                                        </p:attrNameLst>
                                      </p:cBhvr>
                                      <p:tavLst>
                                        <p:tav tm="0">
                                          <p:val>
                                            <p:strVal val="#ppt_x"/>
                                          </p:val>
                                        </p:tav>
                                        <p:tav tm="100000">
                                          <p:val>
                                            <p:strVal val="#ppt_x"/>
                                          </p:val>
                                        </p:tav>
                                      </p:tavLst>
                                    </p:anim>
                                    <p:anim calcmode="lin" valueType="num">
                                      <p:cBhvr additive="base">
                                        <p:cTn id="68" dur="500" fill="hold"/>
                                        <p:tgtEl>
                                          <p:spTgt spid="65"/>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66"/>
                                        </p:tgtEl>
                                        <p:attrNameLst>
                                          <p:attrName>style.visibility</p:attrName>
                                        </p:attrNameLst>
                                      </p:cBhvr>
                                      <p:to>
                                        <p:strVal val="visible"/>
                                      </p:to>
                                    </p:set>
                                    <p:anim calcmode="lin" valueType="num">
                                      <p:cBhvr additive="base">
                                        <p:cTn id="71" dur="500" fill="hold"/>
                                        <p:tgtEl>
                                          <p:spTgt spid="66"/>
                                        </p:tgtEl>
                                        <p:attrNameLst>
                                          <p:attrName>ppt_x</p:attrName>
                                        </p:attrNameLst>
                                      </p:cBhvr>
                                      <p:tavLst>
                                        <p:tav tm="0">
                                          <p:val>
                                            <p:strVal val="#ppt_x"/>
                                          </p:val>
                                        </p:tav>
                                        <p:tav tm="100000">
                                          <p:val>
                                            <p:strVal val="#ppt_x"/>
                                          </p:val>
                                        </p:tav>
                                      </p:tavLst>
                                    </p:anim>
                                    <p:anim calcmode="lin" valueType="num">
                                      <p:cBhvr additive="base">
                                        <p:cTn id="72" dur="500" fill="hold"/>
                                        <p:tgtEl>
                                          <p:spTgt spid="66"/>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67"/>
                                        </p:tgtEl>
                                        <p:attrNameLst>
                                          <p:attrName>style.visibility</p:attrName>
                                        </p:attrNameLst>
                                      </p:cBhvr>
                                      <p:to>
                                        <p:strVal val="visible"/>
                                      </p:to>
                                    </p:set>
                                    <p:anim calcmode="lin" valueType="num">
                                      <p:cBhvr additive="base">
                                        <p:cTn id="75" dur="500" fill="hold"/>
                                        <p:tgtEl>
                                          <p:spTgt spid="67"/>
                                        </p:tgtEl>
                                        <p:attrNameLst>
                                          <p:attrName>ppt_x</p:attrName>
                                        </p:attrNameLst>
                                      </p:cBhvr>
                                      <p:tavLst>
                                        <p:tav tm="0">
                                          <p:val>
                                            <p:strVal val="#ppt_x"/>
                                          </p:val>
                                        </p:tav>
                                        <p:tav tm="100000">
                                          <p:val>
                                            <p:strVal val="#ppt_x"/>
                                          </p:val>
                                        </p:tav>
                                      </p:tavLst>
                                    </p:anim>
                                    <p:anim calcmode="lin" valueType="num">
                                      <p:cBhvr additive="base">
                                        <p:cTn id="76" dur="500" fill="hold"/>
                                        <p:tgtEl>
                                          <p:spTgt spid="67"/>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89"/>
                                        </p:tgtEl>
                                        <p:attrNameLst>
                                          <p:attrName>style.visibility</p:attrName>
                                        </p:attrNameLst>
                                      </p:cBhvr>
                                      <p:to>
                                        <p:strVal val="visible"/>
                                      </p:to>
                                    </p:set>
                                    <p:anim calcmode="lin" valueType="num">
                                      <p:cBhvr additive="base">
                                        <p:cTn id="79" dur="500" fill="hold"/>
                                        <p:tgtEl>
                                          <p:spTgt spid="89"/>
                                        </p:tgtEl>
                                        <p:attrNameLst>
                                          <p:attrName>ppt_x</p:attrName>
                                        </p:attrNameLst>
                                      </p:cBhvr>
                                      <p:tavLst>
                                        <p:tav tm="0">
                                          <p:val>
                                            <p:strVal val="#ppt_x"/>
                                          </p:val>
                                        </p:tav>
                                        <p:tav tm="100000">
                                          <p:val>
                                            <p:strVal val="#ppt_x"/>
                                          </p:val>
                                        </p:tav>
                                      </p:tavLst>
                                    </p:anim>
                                    <p:anim calcmode="lin" valueType="num">
                                      <p:cBhvr additive="base">
                                        <p:cTn id="80" dur="500" fill="hold"/>
                                        <p:tgtEl>
                                          <p:spTgt spid="89"/>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90"/>
                                        </p:tgtEl>
                                        <p:attrNameLst>
                                          <p:attrName>style.visibility</p:attrName>
                                        </p:attrNameLst>
                                      </p:cBhvr>
                                      <p:to>
                                        <p:strVal val="visible"/>
                                      </p:to>
                                    </p:set>
                                    <p:anim calcmode="lin" valueType="num">
                                      <p:cBhvr additive="base">
                                        <p:cTn id="83" dur="500" fill="hold"/>
                                        <p:tgtEl>
                                          <p:spTgt spid="90"/>
                                        </p:tgtEl>
                                        <p:attrNameLst>
                                          <p:attrName>ppt_x</p:attrName>
                                        </p:attrNameLst>
                                      </p:cBhvr>
                                      <p:tavLst>
                                        <p:tav tm="0">
                                          <p:val>
                                            <p:strVal val="#ppt_x"/>
                                          </p:val>
                                        </p:tav>
                                        <p:tav tm="100000">
                                          <p:val>
                                            <p:strVal val="#ppt_x"/>
                                          </p:val>
                                        </p:tav>
                                      </p:tavLst>
                                    </p:anim>
                                    <p:anim calcmode="lin" valueType="num">
                                      <p:cBhvr additive="base">
                                        <p:cTn id="84" dur="500" fill="hold"/>
                                        <p:tgtEl>
                                          <p:spTgt spid="90"/>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91"/>
                                        </p:tgtEl>
                                        <p:attrNameLst>
                                          <p:attrName>style.visibility</p:attrName>
                                        </p:attrNameLst>
                                      </p:cBhvr>
                                      <p:to>
                                        <p:strVal val="visible"/>
                                      </p:to>
                                    </p:set>
                                    <p:anim calcmode="lin" valueType="num">
                                      <p:cBhvr additive="base">
                                        <p:cTn id="87" dur="500" fill="hold"/>
                                        <p:tgtEl>
                                          <p:spTgt spid="91"/>
                                        </p:tgtEl>
                                        <p:attrNameLst>
                                          <p:attrName>ppt_x</p:attrName>
                                        </p:attrNameLst>
                                      </p:cBhvr>
                                      <p:tavLst>
                                        <p:tav tm="0">
                                          <p:val>
                                            <p:strVal val="#ppt_x"/>
                                          </p:val>
                                        </p:tav>
                                        <p:tav tm="100000">
                                          <p:val>
                                            <p:strVal val="#ppt_x"/>
                                          </p:val>
                                        </p:tav>
                                      </p:tavLst>
                                    </p:anim>
                                    <p:anim calcmode="lin" valueType="num">
                                      <p:cBhvr additive="base">
                                        <p:cTn id="88" dur="500" fill="hold"/>
                                        <p:tgtEl>
                                          <p:spTgt spid="91"/>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92"/>
                                        </p:tgtEl>
                                        <p:attrNameLst>
                                          <p:attrName>style.visibility</p:attrName>
                                        </p:attrNameLst>
                                      </p:cBhvr>
                                      <p:to>
                                        <p:strVal val="visible"/>
                                      </p:to>
                                    </p:set>
                                    <p:anim calcmode="lin" valueType="num">
                                      <p:cBhvr additive="base">
                                        <p:cTn id="91" dur="500" fill="hold"/>
                                        <p:tgtEl>
                                          <p:spTgt spid="92"/>
                                        </p:tgtEl>
                                        <p:attrNameLst>
                                          <p:attrName>ppt_x</p:attrName>
                                        </p:attrNameLst>
                                      </p:cBhvr>
                                      <p:tavLst>
                                        <p:tav tm="0">
                                          <p:val>
                                            <p:strVal val="#ppt_x"/>
                                          </p:val>
                                        </p:tav>
                                        <p:tav tm="100000">
                                          <p:val>
                                            <p:strVal val="#ppt_x"/>
                                          </p:val>
                                        </p:tav>
                                      </p:tavLst>
                                    </p:anim>
                                    <p:anim calcmode="lin" valueType="num">
                                      <p:cBhvr additive="base">
                                        <p:cTn id="92" dur="500" fill="hold"/>
                                        <p:tgtEl>
                                          <p:spTgt spid="92"/>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grpId="0" nodeType="clickEffect">
                                  <p:stCondLst>
                                    <p:cond delay="0"/>
                                  </p:stCondLst>
                                  <p:childTnLst>
                                    <p:set>
                                      <p:cBhvr>
                                        <p:cTn id="96" dur="1" fill="hold">
                                          <p:stCondLst>
                                            <p:cond delay="0"/>
                                          </p:stCondLst>
                                        </p:cTn>
                                        <p:tgtEl>
                                          <p:spTgt spid="3"/>
                                        </p:tgtEl>
                                        <p:attrNameLst>
                                          <p:attrName>style.visibility</p:attrName>
                                        </p:attrNameLst>
                                      </p:cBhvr>
                                      <p:to>
                                        <p:strVal val="visible"/>
                                      </p:to>
                                    </p:set>
                                    <p:anim calcmode="lin" valueType="num">
                                      <p:cBhvr additive="base">
                                        <p:cTn id="97" dur="500" fill="hold"/>
                                        <p:tgtEl>
                                          <p:spTgt spid="3"/>
                                        </p:tgtEl>
                                        <p:attrNameLst>
                                          <p:attrName>ppt_x</p:attrName>
                                        </p:attrNameLst>
                                      </p:cBhvr>
                                      <p:tavLst>
                                        <p:tav tm="0">
                                          <p:val>
                                            <p:strVal val="#ppt_x"/>
                                          </p:val>
                                        </p:tav>
                                        <p:tav tm="100000">
                                          <p:val>
                                            <p:strVal val="#ppt_x"/>
                                          </p:val>
                                        </p:tav>
                                      </p:tavLst>
                                    </p:anim>
                                    <p:anim calcmode="lin" valueType="num">
                                      <p:cBhvr additive="base">
                                        <p:cTn id="9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1" grpId="0" animBg="1"/>
      <p:bldP spid="63" grpId="0" animBg="1"/>
      <p:bldP spid="64" grpId="0" animBg="1"/>
      <p:bldP spid="65" grpId="0" animBg="1"/>
      <p:bldP spid="66" grpId="0" animBg="1"/>
      <p:bldP spid="67" grpId="0" animBg="1"/>
      <p:bldP spid="89" grpId="0" animBg="1"/>
      <p:bldP spid="90" grpId="0" animBg="1"/>
      <p:bldP spid="91" grpId="0" animBg="1"/>
      <p:bldP spid="92" grpId="0" animBg="1"/>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1580948" cy="605909"/>
          </a:xfrm>
        </p:spPr>
        <p:txBody>
          <a:bodyPr/>
          <a:lstStyle/>
          <a:p>
            <a:r>
              <a:rPr lang="zh-CN" altLang="en-US" dirty="0">
                <a:latin typeface="楷体" panose="02010609060101010101" pitchFamily="49" charset="-122"/>
                <a:ea typeface="楷体" panose="02010609060101010101" pitchFamily="49" charset="-122"/>
              </a:rPr>
              <a:t>平衡树</a:t>
            </a:r>
          </a:p>
        </p:txBody>
      </p:sp>
      <p:sp>
        <p:nvSpPr>
          <p:cNvPr id="3" name="Rectangle 2"/>
          <p:cNvSpPr txBox="1">
            <a:spLocks noChangeArrowheads="1"/>
          </p:cNvSpPr>
          <p:nvPr/>
        </p:nvSpPr>
        <p:spPr>
          <a:xfrm>
            <a:off x="419387" y="1204875"/>
            <a:ext cx="11467813" cy="585250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defRPr/>
            </a:pPr>
            <a:r>
              <a:rPr lang="zh-CN" altLang="en-US" b="1" dirty="0">
                <a:latin typeface="Times New Roman" pitchFamily="18" charset="0"/>
                <a:ea typeface="楷体" panose="02010609060101010101" pitchFamily="49" charset="-122"/>
              </a:rPr>
              <a:t>若输入数据是随机的</a:t>
            </a:r>
            <a:r>
              <a:rPr lang="en-US" altLang="zh-CN" b="1" dirty="0">
                <a:latin typeface="Times New Roman" pitchFamily="18" charset="0"/>
                <a:ea typeface="楷体" panose="02010609060101010101" pitchFamily="49" charset="-122"/>
              </a:rPr>
              <a:t>, </a:t>
            </a:r>
            <a:r>
              <a:rPr lang="zh-CN" altLang="en-US" b="1" dirty="0">
                <a:latin typeface="Times New Roman" pitchFamily="18" charset="0"/>
                <a:ea typeface="楷体" panose="02010609060101010101" pitchFamily="49" charset="-122"/>
              </a:rPr>
              <a:t>则树查找插入算法通常将产生好的查找树</a:t>
            </a:r>
            <a:r>
              <a:rPr lang="en-US" altLang="zh-CN" b="1" dirty="0">
                <a:latin typeface="Times New Roman" pitchFamily="18" charset="0"/>
                <a:ea typeface="楷体" panose="02010609060101010101" pitchFamily="49" charset="-122"/>
              </a:rPr>
              <a:t>, </a:t>
            </a:r>
            <a:r>
              <a:rPr lang="zh-CN" altLang="en-US" b="1" dirty="0">
                <a:latin typeface="Times New Roman" pitchFamily="18" charset="0"/>
                <a:ea typeface="楷体" panose="02010609060101010101" pitchFamily="49" charset="-122"/>
              </a:rPr>
              <a:t>但仍存在令人讨厌的</a:t>
            </a:r>
            <a:r>
              <a:rPr lang="zh-CN" altLang="en-US" b="1" dirty="0">
                <a:solidFill>
                  <a:srgbClr val="FFC000"/>
                </a:solidFill>
                <a:latin typeface="Times New Roman" pitchFamily="18" charset="0"/>
                <a:ea typeface="楷体" panose="02010609060101010101" pitchFamily="49" charset="-122"/>
              </a:rPr>
              <a:t>蜕化树</a:t>
            </a:r>
            <a:r>
              <a:rPr lang="zh-CN" altLang="en-US" b="1" dirty="0">
                <a:latin typeface="Times New Roman" pitchFamily="18" charset="0"/>
                <a:ea typeface="楷体" panose="02010609060101010101" pitchFamily="49" charset="-122"/>
              </a:rPr>
              <a:t>的可能性</a:t>
            </a:r>
            <a:r>
              <a:rPr lang="en-US" altLang="zh-CN" b="1" dirty="0">
                <a:latin typeface="Times New Roman" pitchFamily="18" charset="0"/>
                <a:ea typeface="楷体" panose="02010609060101010101" pitchFamily="49" charset="-122"/>
              </a:rPr>
              <a:t>. </a:t>
            </a:r>
            <a:r>
              <a:rPr lang="zh-CN" altLang="en-US" b="1" dirty="0">
                <a:latin typeface="Times New Roman" pitchFamily="18" charset="0"/>
                <a:ea typeface="楷体" panose="02010609060101010101" pitchFamily="49" charset="-122"/>
              </a:rPr>
              <a:t>或许人们试图寻找一个使查找树总是最优的算法</a:t>
            </a:r>
            <a:r>
              <a:rPr lang="en-US" altLang="zh-CN" b="1" dirty="0">
                <a:latin typeface="Times New Roman" pitchFamily="18" charset="0"/>
                <a:ea typeface="楷体" panose="02010609060101010101" pitchFamily="49" charset="-122"/>
              </a:rPr>
              <a:t>, </a:t>
            </a:r>
            <a:r>
              <a:rPr lang="zh-CN" altLang="en-US" b="1" dirty="0">
                <a:latin typeface="Times New Roman" pitchFamily="18" charset="0"/>
                <a:ea typeface="楷体" panose="02010609060101010101" pitchFamily="49" charset="-122"/>
              </a:rPr>
              <a:t>但这似乎非常困难</a:t>
            </a:r>
            <a:r>
              <a:rPr lang="en-US" altLang="zh-CN" b="1" dirty="0">
                <a:latin typeface="Times New Roman" pitchFamily="18" charset="0"/>
                <a:ea typeface="楷体" panose="02010609060101010101" pitchFamily="49" charset="-122"/>
              </a:rPr>
              <a:t>.</a:t>
            </a:r>
          </a:p>
          <a:p>
            <a:pPr marL="0" indent="0" algn="just">
              <a:lnSpc>
                <a:spcPts val="3500"/>
              </a:lnSpc>
              <a:spcBef>
                <a:spcPts val="0"/>
              </a:spcBef>
              <a:buFont typeface="Wingdings" panose="05000000000000000000" pitchFamily="2" charset="2"/>
              <a:buNone/>
              <a:defRPr/>
            </a:pPr>
            <a:r>
              <a:rPr lang="en-US" altLang="zh-CN" b="1" dirty="0">
                <a:latin typeface="Times New Roman" pitchFamily="18" charset="0"/>
                <a:ea typeface="楷体" panose="02010609060101010101" pitchFamily="49" charset="-122"/>
              </a:rPr>
              <a:t>1962</a:t>
            </a:r>
            <a:r>
              <a:rPr lang="zh-CN" altLang="en-US" b="1" dirty="0">
                <a:latin typeface="Times New Roman" pitchFamily="18" charset="0"/>
                <a:ea typeface="楷体" panose="02010609060101010101" pitchFamily="49" charset="-122"/>
              </a:rPr>
              <a:t>年，两名俄国数学家</a:t>
            </a:r>
            <a:r>
              <a:rPr lang="en-US" altLang="zh-CN" b="1" dirty="0">
                <a:latin typeface="Times New Roman" pitchFamily="18" charset="0"/>
                <a:ea typeface="楷体" panose="02010609060101010101" pitchFamily="49" charset="-122"/>
              </a:rPr>
              <a:t>G. </a:t>
            </a:r>
            <a:r>
              <a:rPr lang="sv-SE" altLang="zh-CN" b="1" dirty="0">
                <a:latin typeface="Times New Roman" pitchFamily="18" charset="0"/>
                <a:ea typeface="楷体" panose="02010609060101010101" pitchFamily="49" charset="-122"/>
              </a:rPr>
              <a:t>M. Adelson-Velsky</a:t>
            </a:r>
            <a:r>
              <a:rPr lang="zh-CN" altLang="sv-SE" b="1" dirty="0">
                <a:latin typeface="Times New Roman" pitchFamily="18" charset="0"/>
                <a:ea typeface="楷体" panose="02010609060101010101" pitchFamily="49" charset="-122"/>
              </a:rPr>
              <a:t>和</a:t>
            </a:r>
            <a:r>
              <a:rPr lang="sv-SE" altLang="zh-CN" b="1" dirty="0">
                <a:latin typeface="Times New Roman" pitchFamily="18" charset="0"/>
                <a:ea typeface="楷体" panose="02010609060101010101" pitchFamily="49" charset="-122"/>
              </a:rPr>
              <a:t>E. </a:t>
            </a:r>
            <a:r>
              <a:rPr lang="en-US" altLang="zh-CN" b="1" dirty="0">
                <a:latin typeface="Times New Roman" pitchFamily="18" charset="0"/>
                <a:ea typeface="楷体" panose="02010609060101010101" pitchFamily="49" charset="-122"/>
              </a:rPr>
              <a:t>M. Landis</a:t>
            </a:r>
            <a:r>
              <a:rPr lang="zh-CN" altLang="en-US" b="1" dirty="0">
                <a:latin typeface="Times New Roman" pitchFamily="18" charset="0"/>
                <a:ea typeface="楷体" panose="02010609060101010101" pitchFamily="49" charset="-122"/>
              </a:rPr>
              <a:t>，发现了一个非常漂亮的维持一株好的查找树的方案。他们的方案仅要求为每个结点增加两个</a:t>
            </a:r>
            <a:r>
              <a:rPr lang="zh-CN" altLang="en-US" b="1" dirty="0">
                <a:solidFill>
                  <a:srgbClr val="00B0F0"/>
                </a:solidFill>
                <a:latin typeface="Times New Roman" pitchFamily="18" charset="0"/>
                <a:ea typeface="楷体" panose="02010609060101010101" pitchFamily="49" charset="-122"/>
              </a:rPr>
              <a:t>额外的二进制位</a:t>
            </a:r>
            <a:r>
              <a:rPr lang="zh-CN" altLang="en-US" b="1" dirty="0">
                <a:latin typeface="Times New Roman" pitchFamily="18" charset="0"/>
                <a:ea typeface="楷体" panose="02010609060101010101" pitchFamily="49" charset="-122"/>
              </a:rPr>
              <a:t>，且查找或插入一个项目</a:t>
            </a:r>
            <a:r>
              <a:rPr lang="zh-CN" altLang="en-US" b="1" dirty="0">
                <a:solidFill>
                  <a:srgbClr val="FF0000"/>
                </a:solidFill>
                <a:latin typeface="Times New Roman" pitchFamily="18" charset="0"/>
                <a:ea typeface="楷体" panose="02010609060101010101" pitchFamily="49" charset="-122"/>
              </a:rPr>
              <a:t>决不使用多于</a:t>
            </a:r>
            <a:r>
              <a:rPr lang="en-US" altLang="zh-CN" b="1" i="1" dirty="0">
                <a:solidFill>
                  <a:srgbClr val="FF0000"/>
                </a:solidFill>
                <a:latin typeface="Times New Roman" pitchFamily="18" charset="0"/>
                <a:ea typeface="楷体" panose="02010609060101010101" pitchFamily="49" charset="-122"/>
              </a:rPr>
              <a:t>O </a:t>
            </a:r>
            <a:r>
              <a:rPr lang="en-US" altLang="zh-CN" b="1" dirty="0">
                <a:solidFill>
                  <a:srgbClr val="FF0000"/>
                </a:solidFill>
                <a:latin typeface="Times New Roman" pitchFamily="18" charset="0"/>
                <a:ea typeface="楷体" panose="02010609060101010101" pitchFamily="49" charset="-122"/>
              </a:rPr>
              <a:t>(log</a:t>
            </a:r>
            <a:r>
              <a:rPr lang="en-US" altLang="zh-CN" b="1" baseline="-25000" dirty="0">
                <a:solidFill>
                  <a:srgbClr val="FF0000"/>
                </a:solidFill>
                <a:latin typeface="Times New Roman" pitchFamily="18" charset="0"/>
                <a:ea typeface="楷体" panose="02010609060101010101" pitchFamily="49" charset="-122"/>
              </a:rPr>
              <a:t> 2 </a:t>
            </a:r>
            <a:r>
              <a:rPr lang="en-US" altLang="zh-CN" b="1" i="1" dirty="0">
                <a:solidFill>
                  <a:srgbClr val="FF0000"/>
                </a:solidFill>
                <a:latin typeface="Times New Roman" pitchFamily="18" charset="0"/>
                <a:ea typeface="楷体" panose="02010609060101010101" pitchFamily="49" charset="-122"/>
              </a:rPr>
              <a:t>N</a:t>
            </a:r>
            <a:r>
              <a:rPr lang="en-US" altLang="zh-CN" b="1" dirty="0">
                <a:solidFill>
                  <a:srgbClr val="FF0000"/>
                </a:solidFill>
                <a:latin typeface="Times New Roman" pitchFamily="18" charset="0"/>
                <a:ea typeface="楷体" panose="02010609060101010101" pitchFamily="49" charset="-122"/>
              </a:rPr>
              <a:t>)</a:t>
            </a:r>
            <a:r>
              <a:rPr lang="zh-CN" altLang="en-US" b="1" dirty="0">
                <a:solidFill>
                  <a:srgbClr val="FF0000"/>
                </a:solidFill>
                <a:latin typeface="Times New Roman" pitchFamily="18" charset="0"/>
                <a:ea typeface="楷体" panose="02010609060101010101" pitchFamily="49" charset="-122"/>
              </a:rPr>
              <a:t>个操作</a:t>
            </a:r>
            <a:r>
              <a:rPr lang="zh-CN" altLang="en-US" b="1" dirty="0">
                <a:latin typeface="Times New Roman" pitchFamily="18" charset="0"/>
                <a:ea typeface="楷体" panose="02010609060101010101" pitchFamily="49" charset="-122"/>
              </a:rPr>
              <a:t>。事实上，他们的方法也导致了一种表达任意长度 </a:t>
            </a:r>
            <a:r>
              <a:rPr lang="en-US" altLang="zh-CN" b="1" i="1" dirty="0">
                <a:latin typeface="Times New Roman" pitchFamily="18" charset="0"/>
                <a:ea typeface="楷体" panose="02010609060101010101" pitchFamily="49" charset="-122"/>
              </a:rPr>
              <a:t>N </a:t>
            </a:r>
            <a:r>
              <a:rPr lang="zh-CN" altLang="en-US" b="1" dirty="0">
                <a:latin typeface="Times New Roman" pitchFamily="18" charset="0"/>
                <a:ea typeface="楷体" panose="02010609060101010101" pitchFamily="49" charset="-122"/>
              </a:rPr>
              <a:t>的线性表的一般技术。他们的方案被许多人称之为 </a:t>
            </a:r>
            <a:r>
              <a:rPr lang="en-US" altLang="zh-CN" b="1" dirty="0">
                <a:latin typeface="Times New Roman" pitchFamily="18" charset="0"/>
                <a:ea typeface="楷体" panose="02010609060101010101" pitchFamily="49" charset="-122"/>
              </a:rPr>
              <a:t>AVL </a:t>
            </a:r>
            <a:r>
              <a:rPr lang="zh-CN" altLang="en-US" b="1" dirty="0">
                <a:latin typeface="Times New Roman" pitchFamily="18" charset="0"/>
                <a:ea typeface="楷体" panose="02010609060101010101" pitchFamily="49" charset="-122"/>
              </a:rPr>
              <a:t>树</a:t>
            </a:r>
            <a:r>
              <a:rPr lang="en-US" altLang="zh-CN" b="1" dirty="0">
                <a:latin typeface="Times New Roman" pitchFamily="18" charset="0"/>
                <a:ea typeface="楷体" panose="02010609060101010101" pitchFamily="49" charset="-122"/>
              </a:rPr>
              <a:t>. </a:t>
            </a:r>
          </a:p>
          <a:p>
            <a:pPr marL="0" indent="0" algn="just">
              <a:lnSpc>
                <a:spcPts val="3500"/>
              </a:lnSpc>
              <a:spcBef>
                <a:spcPts val="0"/>
              </a:spcBef>
              <a:buFont typeface="Wingdings" panose="05000000000000000000" pitchFamily="2" charset="2"/>
              <a:buNone/>
              <a:defRPr/>
            </a:pPr>
            <a:r>
              <a:rPr lang="zh-CN" altLang="en-US" b="1" dirty="0">
                <a:latin typeface="Times New Roman" pitchFamily="18" charset="0"/>
                <a:ea typeface="楷体" panose="02010609060101010101" pitchFamily="49" charset="-122"/>
              </a:rPr>
              <a:t>上述解决方案涉及一个被 </a:t>
            </a:r>
            <a:r>
              <a:rPr lang="en-US" altLang="zh-CN" b="1" dirty="0">
                <a:latin typeface="Times New Roman" pitchFamily="18" charset="0"/>
                <a:ea typeface="楷体" panose="02010609060101010101" pitchFamily="49" charset="-122"/>
              </a:rPr>
              <a:t>D. E. Knuth </a:t>
            </a:r>
            <a:r>
              <a:rPr lang="zh-CN" altLang="en-US" b="1" dirty="0">
                <a:latin typeface="Times New Roman" pitchFamily="18" charset="0"/>
                <a:ea typeface="楷体" panose="02010609060101010101" pitchFamily="49" charset="-122"/>
              </a:rPr>
              <a:t>称之为</a:t>
            </a:r>
            <a:r>
              <a:rPr lang="zh-CN" altLang="en-US" b="1" dirty="0">
                <a:solidFill>
                  <a:srgbClr val="FF0000"/>
                </a:solidFill>
                <a:latin typeface="Times New Roman" pitchFamily="18" charset="0"/>
                <a:ea typeface="楷体" panose="02010609060101010101" pitchFamily="49" charset="-122"/>
              </a:rPr>
              <a:t>平衡树</a:t>
            </a:r>
            <a:r>
              <a:rPr lang="zh-CN" altLang="en-US" b="1" dirty="0">
                <a:latin typeface="Times New Roman" pitchFamily="18" charset="0"/>
                <a:ea typeface="楷体" panose="02010609060101010101" pitchFamily="49" charset="-122"/>
              </a:rPr>
              <a:t>的概念。使用高度平衡树（高度平衡二叉查找树之简称）之概念，更能反映这类查找树的本质。 </a:t>
            </a:r>
          </a:p>
        </p:txBody>
      </p:sp>
    </p:spTree>
    <p:extLst>
      <p:ext uri="{BB962C8B-B14F-4D97-AF65-F5344CB8AC3E}">
        <p14:creationId xmlns:p14="http://schemas.microsoft.com/office/powerpoint/2010/main" val="16012529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2286746" cy="605909"/>
          </a:xfrm>
        </p:spPr>
        <p:txBody>
          <a:bodyPr/>
          <a:lstStyle/>
          <a:p>
            <a:r>
              <a:rPr lang="zh-CN" altLang="en-US" dirty="0">
                <a:latin typeface="楷体" panose="02010609060101010101" pitchFamily="49" charset="-122"/>
                <a:ea typeface="楷体" panose="02010609060101010101" pitchFamily="49" charset="-122"/>
              </a:rPr>
              <a:t>高度平衡树</a:t>
            </a:r>
          </a:p>
        </p:txBody>
      </p:sp>
      <p:sp>
        <p:nvSpPr>
          <p:cNvPr id="3" name="Text Box 4"/>
          <p:cNvSpPr txBox="1">
            <a:spLocks noChangeArrowheads="1"/>
          </p:cNvSpPr>
          <p:nvPr/>
        </p:nvSpPr>
        <p:spPr bwMode="auto">
          <a:xfrm>
            <a:off x="701269" y="1101815"/>
            <a:ext cx="10656542" cy="5131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000" tIns="72000" rIns="72000" bIns="108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ts val="3500"/>
              </a:lnSpc>
              <a:spcBef>
                <a:spcPts val="1200"/>
              </a:spcBef>
            </a:pPr>
            <a:r>
              <a:rPr lang="zh-CN" altLang="en-US" sz="2600" b="1" dirty="0">
                <a:solidFill>
                  <a:srgbClr val="FF0000"/>
                </a:solidFill>
                <a:ea typeface="楷体" panose="02010609060101010101" pitchFamily="49" charset="-122"/>
              </a:rPr>
              <a:t>高度平衡二叉查找树</a:t>
            </a:r>
            <a:r>
              <a:rPr lang="en-US" altLang="zh-CN" sz="2600" b="1" dirty="0">
                <a:solidFill>
                  <a:schemeClr val="tx1"/>
                </a:solidFill>
                <a:ea typeface="楷体" panose="02010609060101010101" pitchFamily="49" charset="-122"/>
              </a:rPr>
              <a:t>(</a:t>
            </a:r>
            <a:r>
              <a:rPr lang="zh-CN" altLang="en-US" sz="2600" b="1" dirty="0">
                <a:solidFill>
                  <a:schemeClr val="tx1"/>
                </a:solidFill>
                <a:ea typeface="楷体" panose="02010609060101010101" pitchFamily="49" charset="-122"/>
              </a:rPr>
              <a:t>简称高度平衡树</a:t>
            </a:r>
            <a:r>
              <a:rPr lang="en-US" altLang="zh-CN" sz="2600" b="1" dirty="0">
                <a:solidFill>
                  <a:schemeClr val="tx1"/>
                </a:solidFill>
                <a:ea typeface="楷体" panose="02010609060101010101" pitchFamily="49" charset="-122"/>
              </a:rPr>
              <a:t>)</a:t>
            </a:r>
            <a:r>
              <a:rPr lang="zh-CN" altLang="en-US" sz="2600" b="1" dirty="0">
                <a:solidFill>
                  <a:schemeClr val="tx1"/>
                </a:solidFill>
                <a:ea typeface="楷体" panose="02010609060101010101" pitchFamily="49" charset="-122"/>
              </a:rPr>
              <a:t>，是一种特殊的二叉查找树，它能有效控制树形之高度，从而避免了一般二叉查找树产生“蜕化”的情况。</a:t>
            </a:r>
          </a:p>
          <a:p>
            <a:pPr eaLnBrk="1" hangingPunct="1">
              <a:lnSpc>
                <a:spcPts val="3500"/>
              </a:lnSpc>
              <a:spcBef>
                <a:spcPts val="1200"/>
              </a:spcBef>
            </a:pPr>
            <a:r>
              <a:rPr lang="zh-CN" altLang="en-US" sz="2600" b="1" dirty="0">
                <a:solidFill>
                  <a:srgbClr val="FF0000"/>
                </a:solidFill>
                <a:ea typeface="楷体" panose="02010609060101010101" pitchFamily="49" charset="-122"/>
              </a:rPr>
              <a:t>定义</a:t>
            </a:r>
            <a:r>
              <a:rPr lang="en-US" altLang="zh-CN" sz="2600" b="1" dirty="0">
                <a:solidFill>
                  <a:srgbClr val="FF0000"/>
                </a:solidFill>
                <a:ea typeface="楷体" panose="02010609060101010101" pitchFamily="49" charset="-122"/>
              </a:rPr>
              <a:t> </a:t>
            </a:r>
            <a:r>
              <a:rPr lang="en-US" altLang="zh-CN" sz="2600" b="1" dirty="0">
                <a:solidFill>
                  <a:srgbClr val="00FF00"/>
                </a:solidFill>
                <a:ea typeface="楷体" panose="02010609060101010101" pitchFamily="49" charset="-122"/>
              </a:rPr>
              <a:t> </a:t>
            </a:r>
            <a:r>
              <a:rPr lang="zh-CN" altLang="en-US" sz="2600" b="1" dirty="0">
                <a:solidFill>
                  <a:schemeClr val="tx1"/>
                </a:solidFill>
                <a:ea typeface="楷体" panose="02010609060101010101" pitchFamily="49" charset="-122"/>
              </a:rPr>
              <a:t>称一棵扩充二叉树 </a:t>
            </a:r>
            <a:r>
              <a:rPr lang="en-US" altLang="zh-CN" sz="2600" b="1" dirty="0">
                <a:solidFill>
                  <a:schemeClr val="tx1"/>
                </a:solidFill>
                <a:ea typeface="楷体" panose="02010609060101010101" pitchFamily="49" charset="-122"/>
              </a:rPr>
              <a:t>T </a:t>
            </a:r>
            <a:r>
              <a:rPr lang="zh-CN" altLang="en-US" sz="2600" b="1" dirty="0">
                <a:solidFill>
                  <a:schemeClr val="tx1"/>
                </a:solidFill>
                <a:ea typeface="楷体" panose="02010609060101010101" pitchFamily="49" charset="-122"/>
              </a:rPr>
              <a:t>为</a:t>
            </a:r>
            <a:r>
              <a:rPr lang="zh-CN" altLang="en-US" sz="2600" b="1" u="sng" dirty="0">
                <a:solidFill>
                  <a:schemeClr val="tx1"/>
                </a:solidFill>
                <a:ea typeface="楷体" panose="02010609060101010101" pitchFamily="49" charset="-122"/>
              </a:rPr>
              <a:t>高度平衡树</a:t>
            </a:r>
            <a:r>
              <a:rPr lang="zh-CN" altLang="en-US" sz="2600" b="1" dirty="0">
                <a:solidFill>
                  <a:schemeClr val="tx1"/>
                </a:solidFill>
                <a:ea typeface="楷体" panose="02010609060101010101" pitchFamily="49" charset="-122"/>
              </a:rPr>
              <a:t>，当且仅当 </a:t>
            </a:r>
            <a:r>
              <a:rPr lang="en-US" altLang="zh-CN" sz="2600" b="1" dirty="0">
                <a:solidFill>
                  <a:schemeClr val="tx1"/>
                </a:solidFill>
                <a:ea typeface="楷体" panose="02010609060101010101" pitchFamily="49" charset="-122"/>
              </a:rPr>
              <a:t>T </a:t>
            </a:r>
            <a:r>
              <a:rPr lang="zh-CN" altLang="en-US" sz="2600" b="1" dirty="0">
                <a:solidFill>
                  <a:schemeClr val="tx1"/>
                </a:solidFill>
                <a:ea typeface="楷体" panose="02010609060101010101" pitchFamily="49" charset="-122"/>
              </a:rPr>
              <a:t>由一个外结点组成，或由两个子树形</a:t>
            </a:r>
            <a:r>
              <a:rPr lang="en-US" altLang="zh-CN" sz="2600" b="1" dirty="0">
                <a:solidFill>
                  <a:schemeClr val="tx1"/>
                </a:solidFill>
                <a:ea typeface="楷体" panose="02010609060101010101" pitchFamily="49" charset="-122"/>
              </a:rPr>
              <a:t>T</a:t>
            </a:r>
            <a:r>
              <a:rPr lang="en-US" altLang="zh-CN" sz="3200" b="1" i="1" baseline="-25000" dirty="0">
                <a:solidFill>
                  <a:schemeClr val="tx1"/>
                </a:solidFill>
                <a:ea typeface="楷体" panose="02010609060101010101" pitchFamily="49" charset="-122"/>
              </a:rPr>
              <a:t>l</a:t>
            </a:r>
            <a:r>
              <a:rPr lang="en-US" altLang="zh-CN" sz="2600" b="1" i="1" baseline="-25000" dirty="0">
                <a:solidFill>
                  <a:schemeClr val="tx1"/>
                </a:solidFill>
                <a:ea typeface="楷体" panose="02010609060101010101" pitchFamily="49" charset="-122"/>
              </a:rPr>
              <a:t> </a:t>
            </a:r>
            <a:r>
              <a:rPr lang="zh-CN" altLang="en-US" sz="2600" b="1" dirty="0">
                <a:solidFill>
                  <a:schemeClr val="tx1"/>
                </a:solidFill>
                <a:ea typeface="楷体" panose="02010609060101010101" pitchFamily="49" charset="-122"/>
              </a:rPr>
              <a:t>和</a:t>
            </a:r>
            <a:r>
              <a:rPr lang="en-US" altLang="zh-CN" sz="2600" b="1" dirty="0" err="1">
                <a:solidFill>
                  <a:schemeClr val="tx1"/>
                </a:solidFill>
                <a:ea typeface="楷体" panose="02010609060101010101" pitchFamily="49" charset="-122"/>
              </a:rPr>
              <a:t>T</a:t>
            </a:r>
            <a:r>
              <a:rPr lang="en-US" altLang="zh-CN" sz="3200" b="1" i="1" baseline="-25000" dirty="0" err="1">
                <a:solidFill>
                  <a:schemeClr val="tx1"/>
                </a:solidFill>
                <a:ea typeface="楷体" panose="02010609060101010101" pitchFamily="49" charset="-122"/>
              </a:rPr>
              <a:t>r</a:t>
            </a:r>
            <a:r>
              <a:rPr lang="en-US" altLang="zh-CN" sz="3200" b="1" i="1" baseline="-25000" dirty="0">
                <a:solidFill>
                  <a:schemeClr val="tx1"/>
                </a:solidFill>
                <a:ea typeface="楷体" panose="02010609060101010101" pitchFamily="49" charset="-122"/>
              </a:rPr>
              <a:t> </a:t>
            </a:r>
            <a:r>
              <a:rPr lang="zh-CN" altLang="en-US" sz="2600" b="1" dirty="0">
                <a:solidFill>
                  <a:schemeClr val="tx1"/>
                </a:solidFill>
                <a:ea typeface="楷体" panose="02010609060101010101" pitchFamily="49" charset="-122"/>
              </a:rPr>
              <a:t>组成且满足：</a:t>
            </a:r>
          </a:p>
          <a:p>
            <a:pPr eaLnBrk="1" hangingPunct="1">
              <a:lnSpc>
                <a:spcPts val="3500"/>
              </a:lnSpc>
              <a:spcBef>
                <a:spcPct val="0"/>
              </a:spcBef>
            </a:pPr>
            <a:r>
              <a:rPr lang="zh-CN" altLang="en-US" sz="2600" b="1" dirty="0">
                <a:solidFill>
                  <a:schemeClr val="tx1"/>
                </a:solidFill>
                <a:ea typeface="楷体" panose="02010609060101010101" pitchFamily="49" charset="-122"/>
              </a:rPr>
              <a:t>① </a:t>
            </a:r>
            <a:r>
              <a:rPr lang="en-US" altLang="zh-CN" sz="2600" b="1" dirty="0">
                <a:solidFill>
                  <a:schemeClr val="tx1"/>
                </a:solidFill>
                <a:ea typeface="楷体" panose="02010609060101010101" pitchFamily="49" charset="-122"/>
              </a:rPr>
              <a:t>|</a:t>
            </a:r>
            <a:r>
              <a:rPr lang="en-US" altLang="zh-CN" sz="2600" b="1" i="1" dirty="0">
                <a:solidFill>
                  <a:schemeClr val="tx1"/>
                </a:solidFill>
                <a:ea typeface="楷体" panose="02010609060101010101" pitchFamily="49" charset="-122"/>
              </a:rPr>
              <a:t>h</a:t>
            </a:r>
            <a:r>
              <a:rPr lang="en-US" altLang="zh-CN" sz="2600" b="1" dirty="0">
                <a:solidFill>
                  <a:schemeClr val="tx1"/>
                </a:solidFill>
                <a:ea typeface="楷体" panose="02010609060101010101" pitchFamily="49" charset="-122"/>
              </a:rPr>
              <a:t>(T</a:t>
            </a:r>
            <a:r>
              <a:rPr lang="en-US" altLang="zh-CN" sz="3200" b="1" i="1" baseline="-25000" dirty="0">
                <a:solidFill>
                  <a:schemeClr val="tx1"/>
                </a:solidFill>
                <a:ea typeface="楷体" panose="02010609060101010101" pitchFamily="49" charset="-122"/>
              </a:rPr>
              <a:t>l</a:t>
            </a:r>
            <a:r>
              <a:rPr lang="en-US" altLang="zh-CN" sz="2600" b="1" i="1" baseline="-25000" dirty="0">
                <a:solidFill>
                  <a:schemeClr val="tx1"/>
                </a:solidFill>
                <a:ea typeface="楷体" panose="02010609060101010101" pitchFamily="49" charset="-122"/>
              </a:rPr>
              <a:t> </a:t>
            </a:r>
            <a:r>
              <a:rPr lang="en-US" altLang="zh-CN" sz="2600" b="1" dirty="0">
                <a:solidFill>
                  <a:schemeClr val="tx1"/>
                </a:solidFill>
                <a:ea typeface="楷体" panose="02010609060101010101" pitchFamily="49" charset="-122"/>
              </a:rPr>
              <a:t>) </a:t>
            </a:r>
            <a:r>
              <a:rPr lang="en-US" altLang="zh-CN" sz="2600" b="1" dirty="0">
                <a:solidFill>
                  <a:schemeClr val="tx1"/>
                </a:solidFill>
                <a:ea typeface="楷体" panose="02010609060101010101" pitchFamily="49" charset="-122"/>
                <a:sym typeface="Symbol" panose="05050102010706020507" pitchFamily="18" charset="2"/>
              </a:rPr>
              <a:t> </a:t>
            </a:r>
            <a:r>
              <a:rPr lang="en-US" altLang="zh-CN" sz="2600" b="1" i="1" dirty="0">
                <a:solidFill>
                  <a:schemeClr val="tx1"/>
                </a:solidFill>
                <a:ea typeface="楷体" panose="02010609060101010101" pitchFamily="49" charset="-122"/>
              </a:rPr>
              <a:t>h</a:t>
            </a:r>
            <a:r>
              <a:rPr lang="en-US" altLang="zh-CN" sz="2600" b="1" dirty="0">
                <a:solidFill>
                  <a:schemeClr val="tx1"/>
                </a:solidFill>
                <a:ea typeface="楷体" panose="02010609060101010101" pitchFamily="49" charset="-122"/>
              </a:rPr>
              <a:t>(</a:t>
            </a:r>
            <a:r>
              <a:rPr lang="en-US" altLang="zh-CN" sz="2600" b="1" dirty="0" err="1">
                <a:solidFill>
                  <a:schemeClr val="tx1"/>
                </a:solidFill>
                <a:ea typeface="楷体" panose="02010609060101010101" pitchFamily="49" charset="-122"/>
              </a:rPr>
              <a:t>T</a:t>
            </a:r>
            <a:r>
              <a:rPr lang="en-US" altLang="zh-CN" sz="3200" b="1" i="1" baseline="-25000" dirty="0" err="1">
                <a:solidFill>
                  <a:schemeClr val="tx1"/>
                </a:solidFill>
                <a:ea typeface="楷体" panose="02010609060101010101" pitchFamily="49" charset="-122"/>
              </a:rPr>
              <a:t>r</a:t>
            </a:r>
            <a:r>
              <a:rPr lang="en-US" altLang="zh-CN" sz="2600" b="1" i="1" baseline="-25000" dirty="0">
                <a:solidFill>
                  <a:schemeClr val="tx1"/>
                </a:solidFill>
                <a:ea typeface="楷体" panose="02010609060101010101" pitchFamily="49" charset="-122"/>
              </a:rPr>
              <a:t> </a:t>
            </a:r>
            <a:r>
              <a:rPr lang="en-US" altLang="zh-CN" sz="2600" b="1" dirty="0">
                <a:solidFill>
                  <a:schemeClr val="tx1"/>
                </a:solidFill>
                <a:ea typeface="楷体" panose="02010609060101010101" pitchFamily="49" charset="-122"/>
              </a:rPr>
              <a:t>)| </a:t>
            </a:r>
            <a:r>
              <a:rPr lang="en-US" altLang="zh-CN" sz="2600" b="1" dirty="0">
                <a:solidFill>
                  <a:schemeClr val="tx1"/>
                </a:solidFill>
                <a:ea typeface="楷体" panose="02010609060101010101" pitchFamily="49" charset="-122"/>
                <a:sym typeface="Symbol" panose="05050102010706020507" pitchFamily="18" charset="2"/>
              </a:rPr>
              <a:t></a:t>
            </a:r>
            <a:r>
              <a:rPr lang="en-US" altLang="zh-CN" sz="2600" b="1" dirty="0">
                <a:solidFill>
                  <a:schemeClr val="tx1"/>
                </a:solidFill>
                <a:ea typeface="楷体" panose="02010609060101010101" pitchFamily="49" charset="-122"/>
              </a:rPr>
              <a:t> 1</a:t>
            </a:r>
            <a:r>
              <a:rPr lang="zh-CN" altLang="en-US" sz="2600" b="1" dirty="0">
                <a:solidFill>
                  <a:schemeClr val="tx1"/>
                </a:solidFill>
                <a:ea typeface="楷体" panose="02010609060101010101" pitchFamily="49" charset="-122"/>
              </a:rPr>
              <a:t>，其中</a:t>
            </a:r>
            <a:r>
              <a:rPr lang="en-US" altLang="zh-CN" sz="2600" b="1" i="1" dirty="0">
                <a:solidFill>
                  <a:schemeClr val="tx1"/>
                </a:solidFill>
                <a:ea typeface="楷体" panose="02010609060101010101" pitchFamily="49" charset="-122"/>
              </a:rPr>
              <a:t>h</a:t>
            </a:r>
            <a:r>
              <a:rPr lang="en-US" altLang="zh-CN" sz="2600" b="1" dirty="0">
                <a:solidFill>
                  <a:schemeClr val="tx1"/>
                </a:solidFill>
                <a:ea typeface="楷体" panose="02010609060101010101" pitchFamily="49" charset="-122"/>
              </a:rPr>
              <a:t>(T)</a:t>
            </a:r>
            <a:r>
              <a:rPr lang="zh-CN" altLang="en-US" sz="2600" b="1" dirty="0">
                <a:solidFill>
                  <a:schemeClr val="tx1"/>
                </a:solidFill>
                <a:ea typeface="楷体" panose="02010609060101010101" pitchFamily="49" charset="-122"/>
              </a:rPr>
              <a:t>表示 </a:t>
            </a:r>
            <a:r>
              <a:rPr lang="en-US" altLang="zh-CN" sz="2600" b="1" dirty="0">
                <a:solidFill>
                  <a:schemeClr val="tx1"/>
                </a:solidFill>
                <a:ea typeface="楷体" panose="02010609060101010101" pitchFamily="49" charset="-122"/>
              </a:rPr>
              <a:t>T </a:t>
            </a:r>
            <a:r>
              <a:rPr lang="zh-CN" altLang="en-US" sz="2600" b="1" dirty="0">
                <a:solidFill>
                  <a:schemeClr val="tx1"/>
                </a:solidFill>
                <a:ea typeface="楷体" panose="02010609060101010101" pitchFamily="49" charset="-122"/>
              </a:rPr>
              <a:t>的高度；</a:t>
            </a:r>
          </a:p>
          <a:p>
            <a:pPr eaLnBrk="1" hangingPunct="1">
              <a:lnSpc>
                <a:spcPts val="3500"/>
              </a:lnSpc>
              <a:spcBef>
                <a:spcPct val="0"/>
              </a:spcBef>
            </a:pPr>
            <a:r>
              <a:rPr lang="zh-CN" altLang="en-US" sz="2600" b="1" dirty="0">
                <a:solidFill>
                  <a:schemeClr val="tx1"/>
                </a:solidFill>
                <a:ea typeface="楷体" panose="02010609060101010101" pitchFamily="49" charset="-122"/>
              </a:rPr>
              <a:t>② </a:t>
            </a:r>
            <a:r>
              <a:rPr lang="en-US" altLang="zh-CN" sz="2600" b="1" dirty="0">
                <a:solidFill>
                  <a:schemeClr val="tx1"/>
                </a:solidFill>
                <a:ea typeface="楷体" panose="02010609060101010101" pitchFamily="49" charset="-122"/>
              </a:rPr>
              <a:t>T</a:t>
            </a:r>
            <a:r>
              <a:rPr lang="en-US" altLang="zh-CN" sz="3200" b="1" i="1" baseline="-25000" dirty="0">
                <a:solidFill>
                  <a:schemeClr val="tx1"/>
                </a:solidFill>
                <a:ea typeface="楷体" panose="02010609060101010101" pitchFamily="49" charset="-122"/>
              </a:rPr>
              <a:t>l</a:t>
            </a:r>
            <a:r>
              <a:rPr lang="en-US" altLang="zh-CN" sz="2600" b="1" i="1" baseline="-25000" dirty="0">
                <a:solidFill>
                  <a:schemeClr val="tx1"/>
                </a:solidFill>
                <a:ea typeface="楷体" panose="02010609060101010101" pitchFamily="49" charset="-122"/>
              </a:rPr>
              <a:t> </a:t>
            </a:r>
            <a:r>
              <a:rPr lang="zh-CN" altLang="en-US" sz="2600" b="1" dirty="0">
                <a:solidFill>
                  <a:schemeClr val="tx1"/>
                </a:solidFill>
                <a:ea typeface="楷体" panose="02010609060101010101" pitchFamily="49" charset="-122"/>
              </a:rPr>
              <a:t>和 </a:t>
            </a:r>
            <a:r>
              <a:rPr lang="en-US" altLang="zh-CN" sz="2600" b="1" dirty="0" err="1">
                <a:solidFill>
                  <a:schemeClr val="tx1"/>
                </a:solidFill>
                <a:ea typeface="楷体" panose="02010609060101010101" pitchFamily="49" charset="-122"/>
              </a:rPr>
              <a:t>T</a:t>
            </a:r>
            <a:r>
              <a:rPr lang="en-US" altLang="zh-CN" sz="3200" b="1" i="1" baseline="-25000" dirty="0" err="1">
                <a:solidFill>
                  <a:schemeClr val="tx1"/>
                </a:solidFill>
                <a:ea typeface="楷体" panose="02010609060101010101" pitchFamily="49" charset="-122"/>
              </a:rPr>
              <a:t>r</a:t>
            </a:r>
            <a:r>
              <a:rPr lang="en-US" altLang="zh-CN" sz="2600" b="1" i="1" baseline="-25000" dirty="0">
                <a:solidFill>
                  <a:schemeClr val="tx1"/>
                </a:solidFill>
                <a:ea typeface="楷体" panose="02010609060101010101" pitchFamily="49" charset="-122"/>
              </a:rPr>
              <a:t> </a:t>
            </a:r>
            <a:r>
              <a:rPr lang="zh-CN" altLang="en-US" sz="2600" b="1" dirty="0">
                <a:solidFill>
                  <a:schemeClr val="tx1"/>
                </a:solidFill>
                <a:ea typeface="楷体" panose="02010609060101010101" pitchFamily="49" charset="-122"/>
              </a:rPr>
              <a:t>又都是高度平衡树</a:t>
            </a:r>
            <a:r>
              <a:rPr lang="en-US" altLang="zh-CN" sz="2600" b="1" dirty="0">
                <a:solidFill>
                  <a:schemeClr val="tx1"/>
                </a:solidFill>
                <a:ea typeface="楷体" panose="02010609060101010101" pitchFamily="49" charset="-122"/>
              </a:rPr>
              <a:t>. </a:t>
            </a:r>
          </a:p>
          <a:p>
            <a:pPr eaLnBrk="1" hangingPunct="1">
              <a:lnSpc>
                <a:spcPts val="3500"/>
              </a:lnSpc>
              <a:spcBef>
                <a:spcPts val="1200"/>
              </a:spcBef>
            </a:pPr>
            <a:r>
              <a:rPr lang="zh-CN" altLang="en-US" sz="2600" b="1" dirty="0">
                <a:solidFill>
                  <a:srgbClr val="FF0000"/>
                </a:solidFill>
                <a:ea typeface="楷体" panose="02010609060101010101" pitchFamily="49" charset="-122"/>
              </a:rPr>
              <a:t>定义</a:t>
            </a:r>
            <a:r>
              <a:rPr lang="en-US" altLang="zh-CN" sz="2600" b="1" dirty="0">
                <a:solidFill>
                  <a:srgbClr val="FF0000"/>
                </a:solidFill>
                <a:ea typeface="楷体" panose="02010609060101010101" pitchFamily="49" charset="-122"/>
              </a:rPr>
              <a:t>  </a:t>
            </a:r>
            <a:r>
              <a:rPr lang="zh-CN" altLang="en-US" sz="2600" b="1" dirty="0">
                <a:solidFill>
                  <a:schemeClr val="tx1"/>
                </a:solidFill>
                <a:ea typeface="楷体" panose="02010609060101010101" pitchFamily="49" charset="-122"/>
              </a:rPr>
              <a:t>设 </a:t>
            </a:r>
            <a:r>
              <a:rPr lang="en-US" altLang="zh-CN" sz="2600" b="1" dirty="0">
                <a:solidFill>
                  <a:schemeClr val="tx1"/>
                </a:solidFill>
                <a:ea typeface="楷体" panose="02010609060101010101" pitchFamily="49" charset="-122"/>
              </a:rPr>
              <a:t>T </a:t>
            </a:r>
            <a:r>
              <a:rPr lang="zh-CN" altLang="en-US" sz="2600" b="1" dirty="0">
                <a:solidFill>
                  <a:schemeClr val="tx1"/>
                </a:solidFill>
                <a:ea typeface="楷体" panose="02010609060101010101" pitchFamily="49" charset="-122"/>
              </a:rPr>
              <a:t>为扩充</a:t>
            </a:r>
            <a:r>
              <a:rPr lang="zh-CN" altLang="en-US" sz="2600" b="1" u="sng" dirty="0">
                <a:solidFill>
                  <a:schemeClr val="tx1"/>
                </a:solidFill>
                <a:ea typeface="楷体" panose="02010609060101010101" pitchFamily="49" charset="-122"/>
              </a:rPr>
              <a:t>二叉树</a:t>
            </a:r>
            <a:r>
              <a:rPr lang="zh-CN" altLang="en-US" sz="2600" b="1" dirty="0">
                <a:solidFill>
                  <a:schemeClr val="tx1"/>
                </a:solidFill>
                <a:ea typeface="楷体" panose="02010609060101010101" pitchFamily="49" charset="-122"/>
              </a:rPr>
              <a:t>，</a:t>
            </a:r>
            <a:r>
              <a:rPr lang="en-US" altLang="zh-CN" sz="2600" b="1" i="1" dirty="0">
                <a:solidFill>
                  <a:schemeClr val="tx1"/>
                </a:solidFill>
                <a:ea typeface="楷体" panose="02010609060101010101" pitchFamily="49" charset="-122"/>
              </a:rPr>
              <a:t>q </a:t>
            </a:r>
            <a:r>
              <a:rPr lang="zh-CN" altLang="en-US" sz="2600" b="1" dirty="0">
                <a:solidFill>
                  <a:schemeClr val="tx1"/>
                </a:solidFill>
                <a:ea typeface="楷体" panose="02010609060101010101" pitchFamily="49" charset="-122"/>
              </a:rPr>
              <a:t>是 </a:t>
            </a:r>
            <a:r>
              <a:rPr lang="en-US" altLang="zh-CN" sz="2600" b="1" dirty="0">
                <a:solidFill>
                  <a:schemeClr val="tx1"/>
                </a:solidFill>
                <a:ea typeface="楷体" panose="02010609060101010101" pitchFamily="49" charset="-122"/>
              </a:rPr>
              <a:t>T </a:t>
            </a:r>
            <a:r>
              <a:rPr lang="zh-CN" altLang="en-US" sz="2600" b="1" dirty="0">
                <a:solidFill>
                  <a:schemeClr val="tx1"/>
                </a:solidFill>
                <a:ea typeface="楷体" panose="02010609060101010101" pitchFamily="49" charset="-122"/>
              </a:rPr>
              <a:t>之内结点，</a:t>
            </a:r>
            <a:r>
              <a:rPr lang="en-US" altLang="zh-CN" sz="2600" b="1" i="1" dirty="0" err="1">
                <a:solidFill>
                  <a:schemeClr val="tx1"/>
                </a:solidFill>
                <a:ea typeface="楷体" panose="02010609060101010101" pitchFamily="49" charset="-122"/>
              </a:rPr>
              <a:t>q</a:t>
            </a:r>
            <a:r>
              <a:rPr lang="en-US" altLang="zh-CN" sz="3200" b="1" i="1" baseline="-25000" dirty="0" err="1">
                <a:solidFill>
                  <a:schemeClr val="tx1"/>
                </a:solidFill>
                <a:ea typeface="楷体" panose="02010609060101010101" pitchFamily="49" charset="-122"/>
              </a:rPr>
              <a:t>L</a:t>
            </a:r>
            <a:r>
              <a:rPr lang="en-US" altLang="zh-CN" sz="2600" b="1" i="1" dirty="0">
                <a:solidFill>
                  <a:schemeClr val="tx1"/>
                </a:solidFill>
                <a:ea typeface="楷体" panose="02010609060101010101" pitchFamily="49" charset="-122"/>
              </a:rPr>
              <a:t> </a:t>
            </a:r>
            <a:r>
              <a:rPr lang="zh-CN" altLang="en-US" sz="2600" b="1" dirty="0">
                <a:solidFill>
                  <a:schemeClr val="tx1"/>
                </a:solidFill>
                <a:ea typeface="楷体" panose="02010609060101010101" pitchFamily="49" charset="-122"/>
              </a:rPr>
              <a:t>和 </a:t>
            </a:r>
            <a:r>
              <a:rPr lang="en-US" altLang="zh-CN" sz="2600" b="1" i="1" dirty="0" err="1">
                <a:solidFill>
                  <a:schemeClr val="tx1"/>
                </a:solidFill>
                <a:ea typeface="楷体" panose="02010609060101010101" pitchFamily="49" charset="-122"/>
              </a:rPr>
              <a:t>q</a:t>
            </a:r>
            <a:r>
              <a:rPr lang="en-US" altLang="zh-CN" sz="3200" b="1" i="1" baseline="-25000" dirty="0" err="1">
                <a:solidFill>
                  <a:schemeClr val="tx1"/>
                </a:solidFill>
                <a:ea typeface="楷体" panose="02010609060101010101" pitchFamily="49" charset="-122"/>
              </a:rPr>
              <a:t>R</a:t>
            </a:r>
            <a:r>
              <a:rPr lang="en-US" altLang="zh-CN" sz="2600" b="1" i="1" dirty="0">
                <a:solidFill>
                  <a:schemeClr val="tx1"/>
                </a:solidFill>
                <a:ea typeface="楷体" panose="02010609060101010101" pitchFamily="49" charset="-122"/>
              </a:rPr>
              <a:t> </a:t>
            </a:r>
            <a:r>
              <a:rPr lang="zh-CN" altLang="en-US" sz="2600" b="1" dirty="0">
                <a:solidFill>
                  <a:schemeClr val="tx1"/>
                </a:solidFill>
                <a:ea typeface="楷体" panose="02010609060101010101" pitchFamily="49" charset="-122"/>
              </a:rPr>
              <a:t>是 </a:t>
            </a:r>
            <a:r>
              <a:rPr lang="en-US" altLang="zh-CN" sz="2600" b="1" i="1" dirty="0">
                <a:solidFill>
                  <a:schemeClr val="tx1"/>
                </a:solidFill>
                <a:ea typeface="楷体" panose="02010609060101010101" pitchFamily="49" charset="-122"/>
              </a:rPr>
              <a:t>q </a:t>
            </a:r>
            <a:r>
              <a:rPr lang="zh-CN" altLang="en-US" sz="2600" b="1" dirty="0">
                <a:solidFill>
                  <a:schemeClr val="tx1"/>
                </a:solidFill>
                <a:ea typeface="楷体" panose="02010609060101010101" pitchFamily="49" charset="-122"/>
              </a:rPr>
              <a:t>的左、右子树，</a:t>
            </a:r>
            <a:r>
              <a:rPr lang="en-US" altLang="zh-CN" sz="2600" b="1" i="1" dirty="0" err="1">
                <a:solidFill>
                  <a:schemeClr val="tx1"/>
                </a:solidFill>
                <a:ea typeface="楷体" panose="02010609060101010101" pitchFamily="49" charset="-122"/>
              </a:rPr>
              <a:t>h</a:t>
            </a:r>
            <a:r>
              <a:rPr lang="en-US" altLang="zh-CN" sz="2600" b="1" i="1" baseline="-25000" dirty="0" err="1">
                <a:solidFill>
                  <a:schemeClr val="tx1"/>
                </a:solidFill>
                <a:ea typeface="楷体" panose="02010609060101010101" pitchFamily="49" charset="-122"/>
              </a:rPr>
              <a:t>L</a:t>
            </a:r>
            <a:r>
              <a:rPr lang="en-US" altLang="zh-CN" sz="2600" b="1" i="1" baseline="-25000" dirty="0">
                <a:solidFill>
                  <a:schemeClr val="tx1"/>
                </a:solidFill>
                <a:ea typeface="楷体" panose="02010609060101010101" pitchFamily="49" charset="-122"/>
              </a:rPr>
              <a:t> </a:t>
            </a:r>
            <a:r>
              <a:rPr lang="zh-CN" altLang="en-US" sz="2600" b="1" dirty="0">
                <a:solidFill>
                  <a:schemeClr val="tx1"/>
                </a:solidFill>
                <a:ea typeface="楷体" panose="02010609060101010101" pitchFamily="49" charset="-122"/>
              </a:rPr>
              <a:t>和 </a:t>
            </a:r>
            <a:r>
              <a:rPr lang="en-US" altLang="zh-CN" sz="2600" b="1" i="1" dirty="0" err="1">
                <a:solidFill>
                  <a:schemeClr val="tx1"/>
                </a:solidFill>
                <a:ea typeface="楷体" panose="02010609060101010101" pitchFamily="49" charset="-122"/>
              </a:rPr>
              <a:t>h</a:t>
            </a:r>
            <a:r>
              <a:rPr lang="en-US" altLang="zh-CN" sz="2600" b="1" i="1" baseline="-25000" dirty="0" err="1">
                <a:solidFill>
                  <a:schemeClr val="tx1"/>
                </a:solidFill>
                <a:ea typeface="楷体" panose="02010609060101010101" pitchFamily="49" charset="-122"/>
              </a:rPr>
              <a:t>R</a:t>
            </a:r>
            <a:r>
              <a:rPr lang="en-US" altLang="zh-CN" sz="2600" b="1" i="1" dirty="0">
                <a:solidFill>
                  <a:schemeClr val="tx1"/>
                </a:solidFill>
                <a:ea typeface="楷体" panose="02010609060101010101" pitchFamily="49" charset="-122"/>
              </a:rPr>
              <a:t> </a:t>
            </a:r>
            <a:r>
              <a:rPr lang="zh-CN" altLang="en-US" sz="2600" b="1" dirty="0">
                <a:solidFill>
                  <a:schemeClr val="tx1"/>
                </a:solidFill>
                <a:ea typeface="楷体" panose="02010609060101010101" pitchFamily="49" charset="-122"/>
              </a:rPr>
              <a:t>分别是</a:t>
            </a:r>
            <a:r>
              <a:rPr lang="en-US" altLang="zh-CN" sz="2600" b="1" i="1" dirty="0" err="1">
                <a:solidFill>
                  <a:schemeClr val="tx1"/>
                </a:solidFill>
                <a:ea typeface="楷体" panose="02010609060101010101" pitchFamily="49" charset="-122"/>
              </a:rPr>
              <a:t>q</a:t>
            </a:r>
            <a:r>
              <a:rPr lang="en-US" altLang="zh-CN" sz="3200" b="1" i="1" baseline="-25000" dirty="0" err="1">
                <a:solidFill>
                  <a:schemeClr val="tx1"/>
                </a:solidFill>
                <a:ea typeface="楷体" panose="02010609060101010101" pitchFamily="49" charset="-122"/>
              </a:rPr>
              <a:t>L</a:t>
            </a:r>
            <a:r>
              <a:rPr lang="zh-CN" altLang="en-US" sz="2600" b="1" dirty="0">
                <a:solidFill>
                  <a:schemeClr val="tx1"/>
                </a:solidFill>
                <a:ea typeface="楷体" panose="02010609060101010101" pitchFamily="49" charset="-122"/>
              </a:rPr>
              <a:t>和</a:t>
            </a:r>
            <a:r>
              <a:rPr lang="en-US" altLang="zh-CN" sz="2600" b="1" i="1" dirty="0" err="1">
                <a:solidFill>
                  <a:schemeClr val="tx1"/>
                </a:solidFill>
                <a:ea typeface="楷体" panose="02010609060101010101" pitchFamily="49" charset="-122"/>
              </a:rPr>
              <a:t>q</a:t>
            </a:r>
            <a:r>
              <a:rPr lang="en-US" altLang="zh-CN" sz="3200" b="1" i="1" baseline="-25000" dirty="0" err="1">
                <a:solidFill>
                  <a:schemeClr val="tx1"/>
                </a:solidFill>
                <a:ea typeface="楷体" panose="02010609060101010101" pitchFamily="49" charset="-122"/>
              </a:rPr>
              <a:t>R</a:t>
            </a:r>
            <a:r>
              <a:rPr lang="en-US" altLang="zh-CN" sz="2600" b="1" i="1" dirty="0">
                <a:solidFill>
                  <a:schemeClr val="tx1"/>
                </a:solidFill>
                <a:ea typeface="楷体" panose="02010609060101010101" pitchFamily="49" charset="-122"/>
              </a:rPr>
              <a:t> </a:t>
            </a:r>
            <a:r>
              <a:rPr lang="zh-CN" altLang="en-US" sz="2600" b="1" dirty="0">
                <a:solidFill>
                  <a:schemeClr val="tx1"/>
                </a:solidFill>
                <a:ea typeface="楷体" panose="02010609060101010101" pitchFamily="49" charset="-122"/>
              </a:rPr>
              <a:t>的高度，</a:t>
            </a:r>
            <a:endParaRPr lang="en-US" altLang="zh-CN" sz="2600" b="1" dirty="0">
              <a:solidFill>
                <a:schemeClr val="tx1"/>
              </a:solidFill>
              <a:ea typeface="楷体" panose="02010609060101010101" pitchFamily="49" charset="-122"/>
            </a:endParaRPr>
          </a:p>
          <a:p>
            <a:pPr eaLnBrk="1" hangingPunct="1">
              <a:lnSpc>
                <a:spcPts val="3500"/>
              </a:lnSpc>
              <a:spcBef>
                <a:spcPts val="1200"/>
              </a:spcBef>
            </a:pPr>
            <a:r>
              <a:rPr lang="en-US" altLang="zh-CN" sz="2600" b="1" i="1" dirty="0">
                <a:solidFill>
                  <a:schemeClr val="tx1"/>
                </a:solidFill>
                <a:ea typeface="楷体" panose="02010609060101010101" pitchFamily="49" charset="-122"/>
              </a:rPr>
              <a:t>q </a:t>
            </a:r>
            <a:r>
              <a:rPr lang="zh-CN" altLang="en-US" sz="2600" b="1" dirty="0">
                <a:solidFill>
                  <a:schemeClr val="tx1"/>
                </a:solidFill>
                <a:ea typeface="楷体" panose="02010609060101010101" pitchFamily="49" charset="-122"/>
              </a:rPr>
              <a:t>的平衡系数</a:t>
            </a:r>
            <a:r>
              <a:rPr lang="en-US" altLang="zh-CN" sz="2600" b="1" dirty="0">
                <a:solidFill>
                  <a:schemeClr val="tx1"/>
                </a:solidFill>
                <a:ea typeface="楷体" panose="02010609060101010101" pitchFamily="49" charset="-122"/>
              </a:rPr>
              <a:t>(</a:t>
            </a:r>
            <a:r>
              <a:rPr lang="zh-CN" altLang="en-US" sz="2600" b="1" dirty="0">
                <a:solidFill>
                  <a:schemeClr val="tx1"/>
                </a:solidFill>
                <a:ea typeface="楷体" panose="02010609060101010101" pitchFamily="49" charset="-122"/>
              </a:rPr>
              <a:t>或曰平衡因子</a:t>
            </a:r>
            <a:r>
              <a:rPr lang="en-US" altLang="zh-CN" sz="2600" b="1" dirty="0">
                <a:solidFill>
                  <a:schemeClr val="tx1"/>
                </a:solidFill>
                <a:ea typeface="楷体" panose="02010609060101010101" pitchFamily="49" charset="-122"/>
              </a:rPr>
              <a:t>)BF(</a:t>
            </a:r>
            <a:r>
              <a:rPr lang="en-US" altLang="zh-CN" sz="2600" b="1" i="1" dirty="0">
                <a:solidFill>
                  <a:schemeClr val="tx1"/>
                </a:solidFill>
                <a:ea typeface="楷体" panose="02010609060101010101" pitchFamily="49" charset="-122"/>
              </a:rPr>
              <a:t>q</a:t>
            </a:r>
            <a:r>
              <a:rPr lang="en-US" altLang="zh-CN" sz="2600" b="1" dirty="0">
                <a:solidFill>
                  <a:schemeClr val="tx1"/>
                </a:solidFill>
                <a:ea typeface="楷体" panose="02010609060101010101" pitchFamily="49" charset="-122"/>
              </a:rPr>
              <a:t>) </a:t>
            </a:r>
            <a:r>
              <a:rPr lang="zh-CN" altLang="en-US" sz="2600" b="1" dirty="0">
                <a:solidFill>
                  <a:schemeClr val="tx1"/>
                </a:solidFill>
                <a:ea typeface="楷体" panose="02010609060101010101" pitchFamily="49" charset="-122"/>
              </a:rPr>
              <a:t>定义为 </a:t>
            </a:r>
            <a:r>
              <a:rPr lang="en-US" altLang="zh-CN" sz="2600" b="1" i="1" dirty="0" err="1">
                <a:solidFill>
                  <a:schemeClr val="tx1"/>
                </a:solidFill>
                <a:ea typeface="楷体" panose="02010609060101010101" pitchFamily="49" charset="-122"/>
              </a:rPr>
              <a:t>h</a:t>
            </a:r>
            <a:r>
              <a:rPr lang="en-US" altLang="zh-CN" sz="3200" b="1" i="1" baseline="-25000" dirty="0" err="1">
                <a:solidFill>
                  <a:schemeClr val="tx1"/>
                </a:solidFill>
                <a:ea typeface="楷体" panose="02010609060101010101" pitchFamily="49" charset="-122"/>
              </a:rPr>
              <a:t>R</a:t>
            </a:r>
            <a:r>
              <a:rPr lang="en-US" altLang="zh-CN" sz="2600" b="1" i="1" dirty="0">
                <a:solidFill>
                  <a:schemeClr val="tx1"/>
                </a:solidFill>
                <a:ea typeface="楷体" panose="02010609060101010101" pitchFamily="49" charset="-122"/>
              </a:rPr>
              <a:t> </a:t>
            </a:r>
            <a:r>
              <a:rPr lang="en-US" altLang="zh-CN" sz="2600" b="1" dirty="0">
                <a:solidFill>
                  <a:schemeClr val="tx1"/>
                </a:solidFill>
                <a:ea typeface="楷体" panose="02010609060101010101" pitchFamily="49" charset="-122"/>
                <a:sym typeface="Symbol" panose="05050102010706020507" pitchFamily="18" charset="2"/>
              </a:rPr>
              <a:t></a:t>
            </a:r>
            <a:r>
              <a:rPr lang="en-US" altLang="zh-CN" sz="2600" b="1" dirty="0">
                <a:solidFill>
                  <a:schemeClr val="tx1"/>
                </a:solidFill>
                <a:ea typeface="楷体" panose="02010609060101010101" pitchFamily="49" charset="-122"/>
              </a:rPr>
              <a:t> </a:t>
            </a:r>
            <a:r>
              <a:rPr lang="en-US" altLang="zh-CN" sz="2600" b="1" i="1" dirty="0" err="1">
                <a:solidFill>
                  <a:schemeClr val="tx1"/>
                </a:solidFill>
                <a:ea typeface="楷体" panose="02010609060101010101" pitchFamily="49" charset="-122"/>
              </a:rPr>
              <a:t>h</a:t>
            </a:r>
            <a:r>
              <a:rPr lang="en-US" altLang="zh-CN" sz="3200" b="1" i="1" baseline="-25000" dirty="0" err="1">
                <a:solidFill>
                  <a:schemeClr val="tx1"/>
                </a:solidFill>
                <a:ea typeface="楷体" panose="02010609060101010101" pitchFamily="49" charset="-122"/>
              </a:rPr>
              <a:t>L</a:t>
            </a:r>
            <a:r>
              <a:rPr lang="en-US" altLang="zh-CN" sz="2600" b="1" dirty="0">
                <a:solidFill>
                  <a:schemeClr val="tx1"/>
                </a:solidFill>
                <a:ea typeface="楷体" panose="02010609060101010101" pitchFamily="49" charset="-122"/>
              </a:rPr>
              <a:t> .  </a:t>
            </a:r>
          </a:p>
        </p:txBody>
      </p:sp>
    </p:spTree>
    <p:extLst>
      <p:ext uri="{BB962C8B-B14F-4D97-AF65-F5344CB8AC3E}">
        <p14:creationId xmlns:p14="http://schemas.microsoft.com/office/powerpoint/2010/main" val="3290504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2286746" cy="605909"/>
          </a:xfrm>
        </p:spPr>
        <p:txBody>
          <a:bodyPr/>
          <a:lstStyle/>
          <a:p>
            <a:r>
              <a:rPr lang="zh-CN" altLang="en-US" dirty="0">
                <a:latin typeface="楷体" panose="02010609060101010101" pitchFamily="49" charset="-122"/>
                <a:ea typeface="楷体" panose="02010609060101010101" pitchFamily="49" charset="-122"/>
              </a:rPr>
              <a:t>查找之定义</a:t>
            </a:r>
          </a:p>
        </p:txBody>
      </p:sp>
      <p:sp>
        <p:nvSpPr>
          <p:cNvPr id="3" name="Text Box 4"/>
          <p:cNvSpPr txBox="1">
            <a:spLocks noChangeArrowheads="1"/>
          </p:cNvSpPr>
          <p:nvPr/>
        </p:nvSpPr>
        <p:spPr bwMode="auto">
          <a:xfrm>
            <a:off x="632518" y="1424131"/>
            <a:ext cx="10814670" cy="4031873"/>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just" eaLnBrk="1" hangingPunct="1"/>
            <a:r>
              <a:rPr lang="zh-CN" altLang="en-US" sz="3200" b="1" dirty="0">
                <a:solidFill>
                  <a:schemeClr val="tx1"/>
                </a:solidFill>
                <a:ea typeface="楷体" panose="02010609060101010101" pitchFamily="49" charset="-122"/>
              </a:rPr>
              <a:t>查找亦称</a:t>
            </a:r>
            <a:r>
              <a:rPr lang="zh-CN" altLang="en-US" sz="3200" b="1" dirty="0">
                <a:solidFill>
                  <a:srgbClr val="FF0000"/>
                </a:solidFill>
                <a:ea typeface="楷体" panose="02010609060101010101" pitchFamily="49" charset="-122"/>
              </a:rPr>
              <a:t>检索</a:t>
            </a:r>
            <a:r>
              <a:rPr lang="zh-CN" altLang="en-US" sz="3200" b="1" dirty="0">
                <a:solidFill>
                  <a:schemeClr val="tx1"/>
                </a:solidFill>
                <a:ea typeface="楷体" panose="02010609060101010101" pitchFamily="49" charset="-122"/>
              </a:rPr>
              <a:t>，简言之就是查表。</a:t>
            </a:r>
          </a:p>
          <a:p>
            <a:pPr algn="just" eaLnBrk="1" hangingPunct="1"/>
            <a:r>
              <a:rPr lang="zh-CN" altLang="en-US" sz="3200" b="1" dirty="0">
                <a:solidFill>
                  <a:schemeClr val="tx1"/>
                </a:solidFill>
                <a:ea typeface="楷体" panose="02010609060101010101" pitchFamily="49" charset="-122"/>
              </a:rPr>
              <a:t>一份表就是一个文件。</a:t>
            </a:r>
            <a:r>
              <a:rPr lang="zh-CN" altLang="en-US" sz="3200" b="1" dirty="0">
                <a:solidFill>
                  <a:srgbClr val="FF0000"/>
                </a:solidFill>
                <a:ea typeface="楷体" panose="02010609060101010101" pitchFamily="49" charset="-122"/>
              </a:rPr>
              <a:t>表通常指小文件</a:t>
            </a:r>
            <a:r>
              <a:rPr lang="zh-CN" altLang="en-US" sz="3200" b="1" dirty="0">
                <a:solidFill>
                  <a:schemeClr val="tx1"/>
                </a:solidFill>
                <a:ea typeface="楷体" panose="02010609060101010101" pitchFamily="49" charset="-122"/>
              </a:rPr>
              <a:t>，文件一般指大表。一个</a:t>
            </a:r>
            <a:r>
              <a:rPr lang="zh-CN" altLang="en-US" sz="3200" b="1" dirty="0">
                <a:solidFill>
                  <a:srgbClr val="FF0000"/>
                </a:solidFill>
                <a:ea typeface="楷体" panose="02010609060101010101" pitchFamily="49" charset="-122"/>
              </a:rPr>
              <a:t>大的文件通常被称为数据库</a:t>
            </a:r>
            <a:r>
              <a:rPr lang="zh-CN" altLang="en-US" sz="3200" b="1" dirty="0">
                <a:solidFill>
                  <a:schemeClr val="tx1"/>
                </a:solidFill>
                <a:ea typeface="楷体" panose="02010609060101010101" pitchFamily="49" charset="-122"/>
              </a:rPr>
              <a:t>。</a:t>
            </a:r>
          </a:p>
          <a:p>
            <a:pPr algn="just" eaLnBrk="1" hangingPunct="1"/>
            <a:r>
              <a:rPr lang="zh-CN" altLang="en-US" sz="3200" b="1" dirty="0">
                <a:solidFill>
                  <a:schemeClr val="tx1"/>
                </a:solidFill>
                <a:ea typeface="楷体" panose="02010609060101010101" pitchFamily="49" charset="-122"/>
              </a:rPr>
              <a:t>一份表包含</a:t>
            </a:r>
            <a:r>
              <a:rPr lang="en-US" altLang="zh-CN" sz="3200" b="1" i="1" dirty="0">
                <a:solidFill>
                  <a:schemeClr val="tx1"/>
                </a:solidFill>
                <a:ea typeface="楷体" panose="02010609060101010101" pitchFamily="49" charset="-122"/>
              </a:rPr>
              <a:t>N</a:t>
            </a:r>
            <a:r>
              <a:rPr lang="zh-CN" altLang="en-US" sz="3200" b="1" dirty="0">
                <a:solidFill>
                  <a:schemeClr val="tx1"/>
                </a:solidFill>
                <a:ea typeface="楷体" panose="02010609060101010101" pitchFamily="49" charset="-122"/>
              </a:rPr>
              <a:t>个记录（或曰元素、结点），每个记录都有一个关键词域。一个</a:t>
            </a:r>
            <a:r>
              <a:rPr lang="zh-CN" altLang="en-US" sz="3200" b="1" u="sng" dirty="0">
                <a:solidFill>
                  <a:srgbClr val="00B0F0"/>
                </a:solidFill>
                <a:ea typeface="楷体" panose="02010609060101010101" pitchFamily="49" charset="-122"/>
              </a:rPr>
              <a:t>查找算法</a:t>
            </a:r>
            <a:r>
              <a:rPr lang="zh-CN" altLang="en-US" sz="3200" b="1" dirty="0">
                <a:solidFill>
                  <a:schemeClr val="tx1"/>
                </a:solidFill>
                <a:ea typeface="楷体" panose="02010609060101010101" pitchFamily="49" charset="-122"/>
              </a:rPr>
              <a:t>查找（或检索）一张表的过程，就是对给定的</a:t>
            </a:r>
            <a:r>
              <a:rPr lang="zh-CN" altLang="en-US" sz="3200" b="1" u="sng" dirty="0">
                <a:solidFill>
                  <a:srgbClr val="00B0F0"/>
                </a:solidFill>
                <a:ea typeface="楷体" panose="02010609060101010101" pitchFamily="49" charset="-122"/>
              </a:rPr>
              <a:t>变元</a:t>
            </a:r>
            <a:r>
              <a:rPr lang="en-US" altLang="zh-CN" sz="3200" b="1" i="1" u="sng" dirty="0">
                <a:solidFill>
                  <a:srgbClr val="00B0F0"/>
                </a:solidFill>
                <a:ea typeface="楷体" panose="02010609060101010101" pitchFamily="49" charset="-122"/>
              </a:rPr>
              <a:t>K</a:t>
            </a:r>
            <a:r>
              <a:rPr lang="zh-CN" altLang="en-US" sz="3200" b="1" dirty="0">
                <a:solidFill>
                  <a:schemeClr val="tx1"/>
                </a:solidFill>
                <a:ea typeface="楷体" panose="02010609060101010101" pitchFamily="49" charset="-122"/>
              </a:rPr>
              <a:t>，去找出其关键词域之值等于</a:t>
            </a:r>
            <a:r>
              <a:rPr lang="en-US" altLang="zh-CN" sz="3200" b="1" i="1" dirty="0">
                <a:solidFill>
                  <a:schemeClr val="tx1"/>
                </a:solidFill>
                <a:ea typeface="楷体" panose="02010609060101010101" pitchFamily="49" charset="-122"/>
              </a:rPr>
              <a:t>K</a:t>
            </a:r>
            <a:r>
              <a:rPr lang="zh-CN" altLang="en-US" sz="3200" b="1" dirty="0">
                <a:solidFill>
                  <a:schemeClr val="tx1"/>
                </a:solidFill>
                <a:ea typeface="楷体" panose="02010609060101010101" pitchFamily="49" charset="-122"/>
              </a:rPr>
              <a:t>的那个记录</a:t>
            </a:r>
            <a:r>
              <a:rPr lang="en-GB" altLang="zh-CN" sz="3200" b="1" dirty="0">
                <a:solidFill>
                  <a:schemeClr val="tx1"/>
                </a:solidFill>
                <a:ea typeface="楷体" panose="02010609060101010101" pitchFamily="49" charset="-122"/>
              </a:rPr>
              <a:t>.</a:t>
            </a:r>
            <a:endParaRPr lang="zh-CN" altLang="en-US" sz="3200" b="1" dirty="0">
              <a:solidFill>
                <a:schemeClr val="tx1"/>
              </a:solidFill>
              <a:ea typeface="楷体" panose="02010609060101010101" pitchFamily="49" charset="-122"/>
            </a:endParaRPr>
          </a:p>
        </p:txBody>
      </p:sp>
    </p:spTree>
    <p:extLst>
      <p:ext uri="{BB962C8B-B14F-4D97-AF65-F5344CB8AC3E}">
        <p14:creationId xmlns:p14="http://schemas.microsoft.com/office/powerpoint/2010/main" val="3843497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217169" cy="605909"/>
          </a:xfrm>
        </p:spPr>
        <p:txBody>
          <a:bodyPr/>
          <a:lstStyle/>
          <a:p>
            <a:r>
              <a:rPr lang="zh-CN" altLang="en-US" dirty="0">
                <a:latin typeface="楷体" panose="02010609060101010101" pitchFamily="49" charset="-122"/>
                <a:ea typeface="楷体" panose="02010609060101010101" pitchFamily="49" charset="-122"/>
              </a:rPr>
              <a:t>示例</a:t>
            </a:r>
          </a:p>
        </p:txBody>
      </p:sp>
      <p:grpSp>
        <p:nvGrpSpPr>
          <p:cNvPr id="4" name="组合 2"/>
          <p:cNvGrpSpPr>
            <a:grpSpLocks/>
          </p:cNvGrpSpPr>
          <p:nvPr/>
        </p:nvGrpSpPr>
        <p:grpSpPr bwMode="auto">
          <a:xfrm>
            <a:off x="880025" y="1037343"/>
            <a:ext cx="10594664" cy="4870450"/>
            <a:chOff x="107950" y="623168"/>
            <a:chExt cx="8915400" cy="4869582"/>
          </a:xfrm>
        </p:grpSpPr>
        <p:sp>
          <p:nvSpPr>
            <p:cNvPr id="5" name="Oval 5"/>
            <p:cNvSpPr>
              <a:spLocks noChangeArrowheads="1"/>
            </p:cNvSpPr>
            <p:nvPr/>
          </p:nvSpPr>
          <p:spPr bwMode="auto">
            <a:xfrm>
              <a:off x="1034071" y="2589730"/>
              <a:ext cx="428479" cy="503147"/>
            </a:xfrm>
            <a:prstGeom prst="ellipse">
              <a:avLst/>
            </a:prstGeom>
            <a:noFill/>
            <a:ln w="34925">
              <a:solidFill>
                <a:schemeClr val="tx1"/>
              </a:solidFill>
              <a:round/>
              <a:headEnd/>
              <a:tailEnd/>
            </a:ln>
          </p:spPr>
          <p:txBody>
            <a:bodyPr lIns="0" tIns="0" rIns="0" bIns="0" anchor="ctr"/>
            <a:lstStyle/>
            <a:p>
              <a:pPr algn="ctr" eaLnBrk="0" hangingPunct="0">
                <a:lnSpc>
                  <a:spcPct val="80000"/>
                </a:lnSpc>
                <a:defRPr/>
              </a:pPr>
              <a:r>
                <a:rPr lang="zh-CN" altLang="en-US" b="1" dirty="0">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6" name="Text Box 6"/>
            <p:cNvSpPr txBox="1">
              <a:spLocks noChangeArrowheads="1"/>
            </p:cNvSpPr>
            <p:nvPr/>
          </p:nvSpPr>
          <p:spPr bwMode="auto">
            <a:xfrm>
              <a:off x="107950" y="4099173"/>
              <a:ext cx="328950" cy="433311"/>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400" b="1">
                  <a:solidFill>
                    <a:srgbClr val="0070C0"/>
                  </a:solidFill>
                  <a:effectLst>
                    <a:outerShdw blurRad="38100" dist="38100" dir="2700000" algn="tl">
                      <a:srgbClr val="000000"/>
                    </a:outerShdw>
                  </a:effectLst>
                  <a:ea typeface="楷体" panose="02010609060101010101" pitchFamily="49" charset="-122"/>
                </a:rPr>
                <a:t>0</a:t>
              </a:r>
            </a:p>
          </p:txBody>
        </p:sp>
        <p:sp>
          <p:nvSpPr>
            <p:cNvPr id="7" name="Oval 7"/>
            <p:cNvSpPr>
              <a:spLocks noChangeArrowheads="1"/>
            </p:cNvSpPr>
            <p:nvPr/>
          </p:nvSpPr>
          <p:spPr bwMode="auto">
            <a:xfrm>
              <a:off x="3272622" y="2589730"/>
              <a:ext cx="430165" cy="503147"/>
            </a:xfrm>
            <a:prstGeom prst="ellipse">
              <a:avLst/>
            </a:prstGeom>
            <a:noFill/>
            <a:ln w="34925">
              <a:solidFill>
                <a:schemeClr val="tx1"/>
              </a:solidFill>
              <a:round/>
              <a:headEnd/>
              <a:tailEnd/>
            </a:ln>
          </p:spPr>
          <p:txBody>
            <a:bodyPr lIns="0" tIns="0" rIns="0" bIns="0" anchor="ctr"/>
            <a:lstStyle/>
            <a:p>
              <a:pPr algn="ctr" eaLnBrk="0" hangingPunct="0">
                <a:lnSpc>
                  <a:spcPct val="80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8" name="Oval 8"/>
            <p:cNvSpPr>
              <a:spLocks noChangeArrowheads="1"/>
            </p:cNvSpPr>
            <p:nvPr/>
          </p:nvSpPr>
          <p:spPr bwMode="auto">
            <a:xfrm>
              <a:off x="4991598" y="2589730"/>
              <a:ext cx="428479" cy="503147"/>
            </a:xfrm>
            <a:prstGeom prst="ellipse">
              <a:avLst/>
            </a:prstGeom>
            <a:noFill/>
            <a:ln w="34925">
              <a:solidFill>
                <a:schemeClr val="tx1"/>
              </a:solidFill>
              <a:round/>
              <a:headEnd/>
              <a:tailEnd/>
            </a:ln>
          </p:spPr>
          <p:txBody>
            <a:bodyPr lIns="0" tIns="36000" rIns="0" bIns="0" anchor="ctr"/>
            <a:lstStyle/>
            <a:p>
              <a:pPr algn="ctr" eaLnBrk="0" hangingPunct="0">
                <a:lnSpc>
                  <a:spcPct val="75000"/>
                </a:lnSpc>
                <a:defRPr/>
              </a:pPr>
              <a:r>
                <a:rPr lang="zh-CN" altLang="en-US" sz="2700" b="1">
                  <a:solidFill>
                    <a:srgbClr val="0070C0"/>
                  </a:solidFill>
                  <a:effectLst>
                    <a:outerShdw blurRad="38100" dist="38100" dir="2700000" algn="tl">
                      <a:srgbClr val="000000"/>
                    </a:outerShdw>
                  </a:effectLst>
                  <a:ea typeface="楷体" panose="02010609060101010101" pitchFamily="49" charset="-122"/>
                </a:rPr>
                <a:t>+</a:t>
              </a:r>
            </a:p>
          </p:txBody>
        </p:sp>
        <p:sp>
          <p:nvSpPr>
            <p:cNvPr id="9" name="Oval 9"/>
            <p:cNvSpPr>
              <a:spLocks noChangeArrowheads="1"/>
            </p:cNvSpPr>
            <p:nvPr/>
          </p:nvSpPr>
          <p:spPr bwMode="auto">
            <a:xfrm>
              <a:off x="7417397" y="2589730"/>
              <a:ext cx="428479" cy="503147"/>
            </a:xfrm>
            <a:prstGeom prst="ellipse">
              <a:avLst/>
            </a:prstGeom>
            <a:noFill/>
            <a:ln w="34925">
              <a:solidFill>
                <a:schemeClr val="tx1"/>
              </a:solidFill>
              <a:round/>
              <a:headEnd/>
              <a:tailEnd/>
            </a:ln>
          </p:spPr>
          <p:txBody>
            <a:bodyPr lIns="0" tIns="0" rIns="0" bIns="0" anchor="ctr"/>
            <a:lstStyle/>
            <a:p>
              <a:pPr algn="ctr" eaLnBrk="0" hangingPunct="0">
                <a:lnSpc>
                  <a:spcPct val="75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10" name="Oval 10"/>
            <p:cNvSpPr>
              <a:spLocks noChangeArrowheads="1"/>
            </p:cNvSpPr>
            <p:nvPr/>
          </p:nvSpPr>
          <p:spPr bwMode="auto">
            <a:xfrm>
              <a:off x="4149823" y="691419"/>
              <a:ext cx="428479" cy="504735"/>
            </a:xfrm>
            <a:prstGeom prst="ellipse">
              <a:avLst/>
            </a:prstGeom>
            <a:noFill/>
            <a:ln w="34925">
              <a:solidFill>
                <a:schemeClr val="tx1"/>
              </a:solidFill>
              <a:round/>
              <a:headEnd/>
              <a:tailEnd/>
            </a:ln>
          </p:spPr>
          <p:txBody>
            <a:bodyPr lIns="0" tIns="0" rIns="0" bIns="0" anchor="ctr"/>
            <a:lstStyle/>
            <a:p>
              <a:pPr algn="ctr" eaLnBrk="0" hangingPunct="0">
                <a:lnSpc>
                  <a:spcPct val="85000"/>
                </a:lnSpc>
                <a:defRPr/>
              </a:pPr>
              <a:r>
                <a:rPr lang="zh-CN" altLang="en-US" sz="2700" b="1">
                  <a:solidFill>
                    <a:srgbClr val="0070C0"/>
                  </a:solidFill>
                  <a:effectLst>
                    <a:outerShdw blurRad="38100" dist="38100" dir="2700000" algn="tl">
                      <a:srgbClr val="000000"/>
                    </a:outerShdw>
                  </a:effectLst>
                  <a:ea typeface="楷体" panose="02010609060101010101" pitchFamily="49" charset="-122"/>
                </a:rPr>
                <a:t>+</a:t>
              </a:r>
            </a:p>
          </p:txBody>
        </p:sp>
        <p:sp>
          <p:nvSpPr>
            <p:cNvPr id="11" name="Oval 11"/>
            <p:cNvSpPr>
              <a:spLocks noChangeArrowheads="1"/>
            </p:cNvSpPr>
            <p:nvPr/>
          </p:nvSpPr>
          <p:spPr bwMode="auto">
            <a:xfrm>
              <a:off x="2168525" y="1652588"/>
              <a:ext cx="428625" cy="503237"/>
            </a:xfrm>
            <a:prstGeom prst="ellipse">
              <a:avLst/>
            </a:prstGeom>
            <a:noFill/>
            <a:ln w="34925">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a:lnSpc>
                  <a:spcPct val="80000"/>
                </a:lnSpc>
                <a:spcBef>
                  <a:spcPct val="0"/>
                </a:spcBef>
              </a:pPr>
              <a:r>
                <a:rPr lang="zh-CN" altLang="en-US" sz="2700" b="1">
                  <a:solidFill>
                    <a:srgbClr val="0070C0"/>
                  </a:solidFill>
                  <a:ea typeface="楷体" panose="02010609060101010101" pitchFamily="49" charset="-122"/>
                  <a:sym typeface="Symbol" panose="05050102010706020507" pitchFamily="18" charset="2"/>
                </a:rPr>
                <a:t></a:t>
              </a:r>
            </a:p>
          </p:txBody>
        </p:sp>
        <p:sp>
          <p:nvSpPr>
            <p:cNvPr id="12" name="Oval 12"/>
            <p:cNvSpPr>
              <a:spLocks noChangeArrowheads="1"/>
            </p:cNvSpPr>
            <p:nvPr/>
          </p:nvSpPr>
          <p:spPr bwMode="auto">
            <a:xfrm>
              <a:off x="6180881" y="1653272"/>
              <a:ext cx="428479" cy="503147"/>
            </a:xfrm>
            <a:prstGeom prst="ellipse">
              <a:avLst/>
            </a:prstGeom>
            <a:noFill/>
            <a:ln w="34925">
              <a:solidFill>
                <a:schemeClr val="tx1"/>
              </a:solidFill>
              <a:round/>
              <a:headEnd/>
              <a:tailEnd/>
            </a:ln>
          </p:spPr>
          <p:txBody>
            <a:bodyPr lIns="0" tIns="0" rIns="0" bIns="0" anchor="ctr"/>
            <a:lstStyle/>
            <a:p>
              <a:pPr algn="ctr" eaLnBrk="0" hangingPunct="0">
                <a:lnSpc>
                  <a:spcPct val="85000"/>
                </a:lnSpc>
                <a:defRPr/>
              </a:pPr>
              <a:r>
                <a:rPr lang="zh-CN" altLang="en-US" sz="2400"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13" name="Oval 13"/>
            <p:cNvSpPr>
              <a:spLocks noChangeArrowheads="1"/>
            </p:cNvSpPr>
            <p:nvPr/>
          </p:nvSpPr>
          <p:spPr bwMode="auto">
            <a:xfrm>
              <a:off x="416657" y="3343658"/>
              <a:ext cx="428479" cy="503148"/>
            </a:xfrm>
            <a:prstGeom prst="ellipse">
              <a:avLst/>
            </a:prstGeom>
            <a:noFill/>
            <a:ln w="34925">
              <a:solidFill>
                <a:schemeClr val="tx1"/>
              </a:solidFill>
              <a:round/>
              <a:headEnd/>
              <a:tailEnd/>
            </a:ln>
          </p:spPr>
          <p:txBody>
            <a:bodyPr lIns="0" tIns="0" rIns="0" bIns="0" anchor="ctr"/>
            <a:lstStyle/>
            <a:p>
              <a:pPr algn="ctr" eaLnBrk="0" hangingPunct="0">
                <a:lnSpc>
                  <a:spcPct val="80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14" name="Oval 14"/>
            <p:cNvSpPr>
              <a:spLocks noChangeArrowheads="1"/>
            </p:cNvSpPr>
            <p:nvPr/>
          </p:nvSpPr>
          <p:spPr bwMode="auto">
            <a:xfrm>
              <a:off x="1550271" y="3343658"/>
              <a:ext cx="430166" cy="503148"/>
            </a:xfrm>
            <a:prstGeom prst="ellipse">
              <a:avLst/>
            </a:prstGeom>
            <a:noFill/>
            <a:ln w="34925">
              <a:solidFill>
                <a:schemeClr val="tx1"/>
              </a:solidFill>
              <a:round/>
              <a:headEnd/>
              <a:tailEnd/>
            </a:ln>
          </p:spPr>
          <p:txBody>
            <a:bodyPr lIns="0" tIns="0" rIns="0" bIns="0" anchor="ctr"/>
            <a:lstStyle/>
            <a:p>
              <a:pPr algn="ctr" eaLnBrk="0" hangingPunct="0">
                <a:lnSpc>
                  <a:spcPct val="80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15" name="Oval 15"/>
            <p:cNvSpPr>
              <a:spLocks noChangeArrowheads="1"/>
            </p:cNvSpPr>
            <p:nvPr/>
          </p:nvSpPr>
          <p:spPr bwMode="auto">
            <a:xfrm>
              <a:off x="4392740" y="3343658"/>
              <a:ext cx="428479" cy="503148"/>
            </a:xfrm>
            <a:prstGeom prst="ellipse">
              <a:avLst/>
            </a:prstGeom>
            <a:noFill/>
            <a:ln w="34925">
              <a:solidFill>
                <a:schemeClr val="tx1"/>
              </a:solidFill>
              <a:round/>
              <a:headEnd/>
              <a:tailEnd/>
            </a:ln>
          </p:spPr>
          <p:txBody>
            <a:bodyPr lIns="0" tIns="0" rIns="0" bIns="0" anchor="ctr"/>
            <a:lstStyle/>
            <a:p>
              <a:pPr algn="ctr" eaLnBrk="0" hangingPunct="0">
                <a:lnSpc>
                  <a:spcPct val="75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16" name="Oval 16"/>
            <p:cNvSpPr>
              <a:spLocks noChangeArrowheads="1"/>
            </p:cNvSpPr>
            <p:nvPr/>
          </p:nvSpPr>
          <p:spPr bwMode="auto">
            <a:xfrm>
              <a:off x="5647813" y="3343658"/>
              <a:ext cx="428479" cy="503148"/>
            </a:xfrm>
            <a:prstGeom prst="ellipse">
              <a:avLst/>
            </a:prstGeom>
            <a:noFill/>
            <a:ln w="34925">
              <a:solidFill>
                <a:schemeClr val="tx1"/>
              </a:solidFill>
              <a:round/>
              <a:headEnd/>
              <a:tailEnd/>
            </a:ln>
          </p:spPr>
          <p:txBody>
            <a:bodyPr lIns="0" tIns="0" rIns="0" bIns="0" anchor="ctr"/>
            <a:lstStyle/>
            <a:p>
              <a:pPr algn="ctr" eaLnBrk="0" hangingPunct="0">
                <a:lnSpc>
                  <a:spcPct val="75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17" name="Oval 17"/>
            <p:cNvSpPr>
              <a:spLocks noChangeArrowheads="1"/>
            </p:cNvSpPr>
            <p:nvPr/>
          </p:nvSpPr>
          <p:spPr bwMode="auto">
            <a:xfrm>
              <a:off x="6747688" y="3343658"/>
              <a:ext cx="430165" cy="503148"/>
            </a:xfrm>
            <a:prstGeom prst="ellipse">
              <a:avLst/>
            </a:prstGeom>
            <a:noFill/>
            <a:ln w="34925">
              <a:solidFill>
                <a:schemeClr val="tx1"/>
              </a:solidFill>
              <a:round/>
              <a:headEnd/>
              <a:tailEnd/>
            </a:ln>
          </p:spPr>
          <p:txBody>
            <a:bodyPr lIns="0" tIns="0" rIns="0" bIns="0" anchor="ctr"/>
            <a:lstStyle/>
            <a:p>
              <a:pPr algn="ctr" eaLnBrk="0" hangingPunct="0">
                <a:lnSpc>
                  <a:spcPct val="75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18" name="Oval 18"/>
            <p:cNvSpPr>
              <a:spLocks noChangeArrowheads="1"/>
            </p:cNvSpPr>
            <p:nvPr/>
          </p:nvSpPr>
          <p:spPr bwMode="auto">
            <a:xfrm>
              <a:off x="7920101" y="3343658"/>
              <a:ext cx="428479" cy="503148"/>
            </a:xfrm>
            <a:prstGeom prst="ellipse">
              <a:avLst/>
            </a:prstGeom>
            <a:noFill/>
            <a:ln w="34925">
              <a:solidFill>
                <a:schemeClr val="tx1"/>
              </a:solidFill>
              <a:round/>
              <a:headEnd/>
              <a:tailEnd/>
            </a:ln>
          </p:spPr>
          <p:txBody>
            <a:bodyPr lIns="0" tIns="0" rIns="0" bIns="0" anchor="ctr"/>
            <a:lstStyle/>
            <a:p>
              <a:pPr algn="ctr" eaLnBrk="0" hangingPunct="0">
                <a:lnSpc>
                  <a:spcPct val="75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19" name="Oval 19"/>
            <p:cNvSpPr>
              <a:spLocks noChangeArrowheads="1"/>
            </p:cNvSpPr>
            <p:nvPr/>
          </p:nvSpPr>
          <p:spPr bwMode="auto">
            <a:xfrm>
              <a:off x="5234516" y="4167424"/>
              <a:ext cx="430166" cy="503147"/>
            </a:xfrm>
            <a:prstGeom prst="ellipse">
              <a:avLst/>
            </a:prstGeom>
            <a:noFill/>
            <a:ln w="34925">
              <a:solidFill>
                <a:schemeClr val="tx1"/>
              </a:solidFill>
              <a:round/>
              <a:headEnd/>
              <a:tailEnd/>
            </a:ln>
          </p:spPr>
          <p:txBody>
            <a:bodyPr lIns="0" tIns="0" rIns="0" bIns="0" anchor="ctr"/>
            <a:lstStyle/>
            <a:p>
              <a:pPr algn="ctr" eaLnBrk="0" hangingPunct="0">
                <a:lnSpc>
                  <a:spcPct val="75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20" name="Oval 20"/>
            <p:cNvSpPr>
              <a:spLocks noChangeArrowheads="1"/>
            </p:cNvSpPr>
            <p:nvPr/>
          </p:nvSpPr>
          <p:spPr bwMode="auto">
            <a:xfrm>
              <a:off x="6454163" y="4167424"/>
              <a:ext cx="430165" cy="503147"/>
            </a:xfrm>
            <a:prstGeom prst="ellipse">
              <a:avLst/>
            </a:prstGeom>
            <a:noFill/>
            <a:ln w="34925">
              <a:solidFill>
                <a:schemeClr val="tx1"/>
              </a:solidFill>
              <a:round/>
              <a:headEnd/>
              <a:tailEnd/>
            </a:ln>
          </p:spPr>
          <p:txBody>
            <a:bodyPr lIns="0" tIns="0" rIns="0" bIns="0" anchor="ctr"/>
            <a:lstStyle/>
            <a:p>
              <a:pPr algn="ctr" eaLnBrk="0" hangingPunct="0">
                <a:lnSpc>
                  <a:spcPct val="75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21" name="Oval 21"/>
            <p:cNvSpPr>
              <a:spLocks noChangeArrowheads="1"/>
            </p:cNvSpPr>
            <p:nvPr/>
          </p:nvSpPr>
          <p:spPr bwMode="auto">
            <a:xfrm>
              <a:off x="7488248" y="4167424"/>
              <a:ext cx="428479" cy="503147"/>
            </a:xfrm>
            <a:prstGeom prst="ellipse">
              <a:avLst/>
            </a:prstGeom>
            <a:noFill/>
            <a:ln w="34925">
              <a:solidFill>
                <a:schemeClr val="tx1"/>
              </a:solidFill>
              <a:round/>
              <a:headEnd/>
              <a:tailEnd/>
            </a:ln>
          </p:spPr>
          <p:txBody>
            <a:bodyPr lIns="0" tIns="0" rIns="0" bIns="0" anchor="ctr"/>
            <a:lstStyle/>
            <a:p>
              <a:pPr algn="ctr" eaLnBrk="0" hangingPunct="0">
                <a:lnSpc>
                  <a:spcPct val="75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22" name="Oval 22"/>
            <p:cNvSpPr>
              <a:spLocks noChangeArrowheads="1"/>
            </p:cNvSpPr>
            <p:nvPr/>
          </p:nvSpPr>
          <p:spPr bwMode="auto">
            <a:xfrm>
              <a:off x="8330024" y="4167424"/>
              <a:ext cx="430165" cy="503147"/>
            </a:xfrm>
            <a:prstGeom prst="ellipse">
              <a:avLst/>
            </a:prstGeom>
            <a:noFill/>
            <a:ln w="34925">
              <a:solidFill>
                <a:schemeClr val="tx1"/>
              </a:solidFill>
              <a:round/>
              <a:headEnd/>
              <a:tailEnd/>
            </a:ln>
          </p:spPr>
          <p:txBody>
            <a:bodyPr lIns="0" tIns="0" rIns="0" bIns="0" anchor="ctr"/>
            <a:lstStyle/>
            <a:p>
              <a:pPr algn="ctr" eaLnBrk="0" hangingPunct="0">
                <a:lnSpc>
                  <a:spcPct val="75000"/>
                </a:lnSpc>
                <a:defRPr/>
              </a:pPr>
              <a:r>
                <a:rPr lang="zh-CN" altLang="en-US" b="1">
                  <a:solidFill>
                    <a:srgbClr val="0070C0"/>
                  </a:solidFill>
                  <a:effectLst>
                    <a:outerShdw blurRad="38100" dist="38100" dir="2700000" algn="tl">
                      <a:srgbClr val="000000"/>
                    </a:outerShdw>
                  </a:effectLst>
                  <a:ea typeface="楷体" panose="02010609060101010101" pitchFamily="49" charset="-122"/>
                  <a:sym typeface="Symbol" pitchFamily="18" charset="2"/>
                </a:rPr>
                <a:t></a:t>
              </a:r>
            </a:p>
          </p:txBody>
        </p:sp>
        <p:sp>
          <p:nvSpPr>
            <p:cNvPr id="23" name="Text Box 23"/>
            <p:cNvSpPr txBox="1">
              <a:spLocks noChangeArrowheads="1"/>
            </p:cNvSpPr>
            <p:nvPr/>
          </p:nvSpPr>
          <p:spPr bwMode="auto">
            <a:xfrm>
              <a:off x="1293858" y="4099173"/>
              <a:ext cx="328951" cy="433311"/>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400" b="1">
                  <a:solidFill>
                    <a:srgbClr val="0070C0"/>
                  </a:solidFill>
                  <a:effectLst>
                    <a:outerShdw blurRad="38100" dist="38100" dir="2700000" algn="tl">
                      <a:srgbClr val="000000"/>
                    </a:outerShdw>
                  </a:effectLst>
                  <a:ea typeface="楷体" panose="02010609060101010101" pitchFamily="49" charset="-122"/>
                </a:rPr>
                <a:t>2</a:t>
              </a:r>
            </a:p>
          </p:txBody>
        </p:sp>
        <p:sp>
          <p:nvSpPr>
            <p:cNvPr id="24" name="Text Box 24"/>
            <p:cNvSpPr txBox="1">
              <a:spLocks noChangeArrowheads="1"/>
            </p:cNvSpPr>
            <p:nvPr/>
          </p:nvSpPr>
          <p:spPr bwMode="auto">
            <a:xfrm>
              <a:off x="1948385" y="4099173"/>
              <a:ext cx="327264" cy="433311"/>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400" b="1">
                  <a:solidFill>
                    <a:srgbClr val="0070C0"/>
                  </a:solidFill>
                  <a:effectLst>
                    <a:outerShdw blurRad="38100" dist="38100" dir="2700000" algn="tl">
                      <a:srgbClr val="000000"/>
                    </a:outerShdw>
                  </a:effectLst>
                  <a:ea typeface="楷体" panose="02010609060101010101" pitchFamily="49" charset="-122"/>
                </a:rPr>
                <a:t>3</a:t>
              </a:r>
            </a:p>
          </p:txBody>
        </p:sp>
        <p:sp>
          <p:nvSpPr>
            <p:cNvPr id="25" name="Text Box 25"/>
            <p:cNvSpPr txBox="1">
              <a:spLocks noChangeArrowheads="1"/>
            </p:cNvSpPr>
            <p:nvPr/>
          </p:nvSpPr>
          <p:spPr bwMode="auto">
            <a:xfrm>
              <a:off x="2965602" y="3389688"/>
              <a:ext cx="327264" cy="434897"/>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400" b="1">
                  <a:solidFill>
                    <a:srgbClr val="0070C0"/>
                  </a:solidFill>
                  <a:effectLst>
                    <a:outerShdw blurRad="38100" dist="38100" dir="2700000" algn="tl">
                      <a:srgbClr val="000000"/>
                    </a:outerShdw>
                  </a:effectLst>
                  <a:ea typeface="楷体" panose="02010609060101010101" pitchFamily="49" charset="-122"/>
                </a:rPr>
                <a:t>4</a:t>
              </a:r>
            </a:p>
          </p:txBody>
        </p:sp>
        <p:sp>
          <p:nvSpPr>
            <p:cNvPr id="26" name="Text Box 26"/>
            <p:cNvSpPr txBox="1">
              <a:spLocks noChangeArrowheads="1"/>
            </p:cNvSpPr>
            <p:nvPr/>
          </p:nvSpPr>
          <p:spPr bwMode="auto">
            <a:xfrm>
              <a:off x="3616755" y="3389688"/>
              <a:ext cx="328950" cy="434897"/>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400" b="1">
                  <a:solidFill>
                    <a:srgbClr val="0070C0"/>
                  </a:solidFill>
                  <a:effectLst>
                    <a:outerShdw blurRad="38100" dist="38100" dir="2700000" algn="tl">
                      <a:srgbClr val="000000"/>
                    </a:outerShdw>
                  </a:effectLst>
                  <a:ea typeface="楷体" panose="02010609060101010101" pitchFamily="49" charset="-122"/>
                </a:rPr>
                <a:t>5</a:t>
              </a:r>
            </a:p>
          </p:txBody>
        </p:sp>
        <p:sp>
          <p:nvSpPr>
            <p:cNvPr id="27" name="Text Box 27"/>
            <p:cNvSpPr txBox="1">
              <a:spLocks noChangeArrowheads="1"/>
            </p:cNvSpPr>
            <p:nvPr/>
          </p:nvSpPr>
          <p:spPr bwMode="auto">
            <a:xfrm>
              <a:off x="742234" y="4099173"/>
              <a:ext cx="328950" cy="433311"/>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400" b="1">
                  <a:solidFill>
                    <a:srgbClr val="0070C0"/>
                  </a:solidFill>
                  <a:effectLst>
                    <a:outerShdw blurRad="38100" dist="38100" dir="2700000" algn="tl">
                      <a:srgbClr val="000000"/>
                    </a:outerShdw>
                  </a:effectLst>
                  <a:ea typeface="楷体" panose="02010609060101010101" pitchFamily="49" charset="-122"/>
                </a:rPr>
                <a:t>1</a:t>
              </a:r>
            </a:p>
          </p:txBody>
        </p:sp>
        <p:sp>
          <p:nvSpPr>
            <p:cNvPr id="28" name="Text Box 28"/>
            <p:cNvSpPr txBox="1">
              <a:spLocks noChangeArrowheads="1"/>
            </p:cNvSpPr>
            <p:nvPr/>
          </p:nvSpPr>
          <p:spPr bwMode="auto">
            <a:xfrm>
              <a:off x="6182568" y="5035631"/>
              <a:ext cx="327264" cy="434897"/>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000" b="1" dirty="0">
                  <a:solidFill>
                    <a:srgbClr val="0070C0"/>
                  </a:solidFill>
                  <a:effectLst>
                    <a:outerShdw blurRad="38100" dist="38100" dir="2700000" algn="tl">
                      <a:srgbClr val="000000"/>
                    </a:outerShdw>
                  </a:effectLst>
                  <a:ea typeface="楷体" panose="02010609060101010101" pitchFamily="49" charset="-122"/>
                </a:rPr>
                <a:t>11</a:t>
              </a:r>
            </a:p>
          </p:txBody>
        </p:sp>
        <p:sp>
          <p:nvSpPr>
            <p:cNvPr id="29" name="Text Box 29"/>
            <p:cNvSpPr txBox="1">
              <a:spLocks noChangeArrowheads="1"/>
            </p:cNvSpPr>
            <p:nvPr/>
          </p:nvSpPr>
          <p:spPr bwMode="auto">
            <a:xfrm>
              <a:off x="5939650" y="4257895"/>
              <a:ext cx="327264" cy="434897"/>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000" b="1">
                  <a:solidFill>
                    <a:srgbClr val="0070C0"/>
                  </a:solidFill>
                  <a:effectLst>
                    <a:outerShdw blurRad="38100" dist="38100" dir="2700000" algn="tl">
                      <a:srgbClr val="000000"/>
                    </a:outerShdw>
                  </a:effectLst>
                  <a:ea typeface="楷体" panose="02010609060101010101" pitchFamily="49" charset="-122"/>
                </a:rPr>
                <a:t>10</a:t>
              </a:r>
            </a:p>
          </p:txBody>
        </p:sp>
        <p:sp>
          <p:nvSpPr>
            <p:cNvPr id="30" name="Text Box 30"/>
            <p:cNvSpPr txBox="1">
              <a:spLocks noChangeArrowheads="1"/>
            </p:cNvSpPr>
            <p:nvPr/>
          </p:nvSpPr>
          <p:spPr bwMode="auto">
            <a:xfrm>
              <a:off x="5578648" y="5035631"/>
              <a:ext cx="328951" cy="434897"/>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400" b="1">
                  <a:solidFill>
                    <a:srgbClr val="0070C0"/>
                  </a:solidFill>
                  <a:effectLst>
                    <a:outerShdw blurRad="38100" dist="38100" dir="2700000" algn="tl">
                      <a:srgbClr val="000000"/>
                    </a:outerShdw>
                  </a:effectLst>
                  <a:ea typeface="楷体" panose="02010609060101010101" pitchFamily="49" charset="-122"/>
                </a:rPr>
                <a:t>9</a:t>
              </a:r>
            </a:p>
          </p:txBody>
        </p:sp>
        <p:sp>
          <p:nvSpPr>
            <p:cNvPr id="31" name="Text Box 31"/>
            <p:cNvSpPr txBox="1">
              <a:spLocks noChangeArrowheads="1"/>
            </p:cNvSpPr>
            <p:nvPr/>
          </p:nvSpPr>
          <p:spPr bwMode="auto">
            <a:xfrm>
              <a:off x="4996660" y="5057853"/>
              <a:ext cx="327264" cy="434897"/>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400" b="1">
                  <a:solidFill>
                    <a:srgbClr val="0070C0"/>
                  </a:solidFill>
                  <a:effectLst>
                    <a:outerShdw blurRad="38100" dist="38100" dir="2700000" algn="tl">
                      <a:srgbClr val="000000"/>
                    </a:outerShdw>
                  </a:effectLst>
                  <a:ea typeface="楷体" panose="02010609060101010101" pitchFamily="49" charset="-122"/>
                </a:rPr>
                <a:t>8</a:t>
              </a:r>
            </a:p>
          </p:txBody>
        </p:sp>
        <p:sp>
          <p:nvSpPr>
            <p:cNvPr id="32" name="Text Box 32"/>
            <p:cNvSpPr txBox="1">
              <a:spLocks noChangeArrowheads="1"/>
            </p:cNvSpPr>
            <p:nvPr/>
          </p:nvSpPr>
          <p:spPr bwMode="auto">
            <a:xfrm>
              <a:off x="4753742" y="4257895"/>
              <a:ext cx="328950" cy="434897"/>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400" b="1">
                  <a:solidFill>
                    <a:srgbClr val="0070C0"/>
                  </a:solidFill>
                  <a:effectLst>
                    <a:outerShdw blurRad="38100" dist="38100" dir="2700000" algn="tl">
                      <a:srgbClr val="000000"/>
                    </a:outerShdw>
                  </a:effectLst>
                  <a:ea typeface="楷体" panose="02010609060101010101" pitchFamily="49" charset="-122"/>
                </a:rPr>
                <a:t>7</a:t>
              </a:r>
            </a:p>
          </p:txBody>
        </p:sp>
        <p:sp>
          <p:nvSpPr>
            <p:cNvPr id="33" name="Text Box 33"/>
            <p:cNvSpPr txBox="1">
              <a:spLocks noChangeArrowheads="1"/>
            </p:cNvSpPr>
            <p:nvPr/>
          </p:nvSpPr>
          <p:spPr bwMode="auto">
            <a:xfrm>
              <a:off x="4151510" y="4257895"/>
              <a:ext cx="328951" cy="434897"/>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400" b="1">
                  <a:solidFill>
                    <a:srgbClr val="0070C0"/>
                  </a:solidFill>
                  <a:effectLst>
                    <a:outerShdw blurRad="38100" dist="38100" dir="2700000" algn="tl">
                      <a:srgbClr val="000000"/>
                    </a:outerShdw>
                  </a:effectLst>
                  <a:ea typeface="楷体" panose="02010609060101010101" pitchFamily="49" charset="-122"/>
                </a:rPr>
                <a:t>6</a:t>
              </a:r>
            </a:p>
          </p:txBody>
        </p:sp>
        <p:sp>
          <p:nvSpPr>
            <p:cNvPr id="34" name="Text Box 34"/>
            <p:cNvSpPr txBox="1">
              <a:spLocks noChangeArrowheads="1"/>
            </p:cNvSpPr>
            <p:nvPr/>
          </p:nvSpPr>
          <p:spPr bwMode="auto">
            <a:xfrm>
              <a:off x="7317869" y="5035631"/>
              <a:ext cx="328950" cy="434897"/>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000" b="1">
                  <a:solidFill>
                    <a:srgbClr val="0070C0"/>
                  </a:solidFill>
                  <a:effectLst>
                    <a:outerShdw blurRad="38100" dist="38100" dir="2700000" algn="tl">
                      <a:srgbClr val="000000"/>
                    </a:outerShdw>
                  </a:effectLst>
                  <a:ea typeface="楷体" panose="02010609060101010101" pitchFamily="49" charset="-122"/>
                </a:rPr>
                <a:t>14</a:t>
              </a:r>
            </a:p>
          </p:txBody>
        </p:sp>
        <p:sp>
          <p:nvSpPr>
            <p:cNvPr id="35" name="Text Box 35"/>
            <p:cNvSpPr txBox="1">
              <a:spLocks noChangeArrowheads="1"/>
            </p:cNvSpPr>
            <p:nvPr/>
          </p:nvSpPr>
          <p:spPr bwMode="auto">
            <a:xfrm>
              <a:off x="7042900" y="4257895"/>
              <a:ext cx="327264" cy="434897"/>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000" b="1">
                  <a:solidFill>
                    <a:srgbClr val="0070C0"/>
                  </a:solidFill>
                  <a:effectLst>
                    <a:outerShdw blurRad="38100" dist="38100" dir="2700000" algn="tl">
                      <a:srgbClr val="000000"/>
                    </a:outerShdw>
                  </a:effectLst>
                  <a:ea typeface="楷体" panose="02010609060101010101" pitchFamily="49" charset="-122"/>
                </a:rPr>
                <a:t>13</a:t>
              </a:r>
            </a:p>
          </p:txBody>
        </p:sp>
        <p:sp>
          <p:nvSpPr>
            <p:cNvPr id="36" name="Text Box 36"/>
            <p:cNvSpPr txBox="1">
              <a:spLocks noChangeArrowheads="1"/>
            </p:cNvSpPr>
            <p:nvPr/>
          </p:nvSpPr>
          <p:spPr bwMode="auto">
            <a:xfrm>
              <a:off x="7818885" y="5013410"/>
              <a:ext cx="328951" cy="433311"/>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000" b="1">
                  <a:solidFill>
                    <a:srgbClr val="0070C0"/>
                  </a:solidFill>
                  <a:effectLst>
                    <a:outerShdw blurRad="38100" dist="38100" dir="2700000" algn="tl">
                      <a:srgbClr val="000000"/>
                    </a:outerShdw>
                  </a:effectLst>
                  <a:ea typeface="楷体" panose="02010609060101010101" pitchFamily="49" charset="-122"/>
                </a:rPr>
                <a:t>15</a:t>
              </a:r>
            </a:p>
          </p:txBody>
        </p:sp>
        <p:sp>
          <p:nvSpPr>
            <p:cNvPr id="37" name="Text Box 37"/>
            <p:cNvSpPr txBox="1">
              <a:spLocks noChangeArrowheads="1"/>
            </p:cNvSpPr>
            <p:nvPr/>
          </p:nvSpPr>
          <p:spPr bwMode="auto">
            <a:xfrm>
              <a:off x="6783113" y="5035631"/>
              <a:ext cx="328951" cy="434897"/>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000" b="1">
                  <a:solidFill>
                    <a:srgbClr val="0070C0"/>
                  </a:solidFill>
                  <a:effectLst>
                    <a:outerShdw blurRad="38100" dist="38100" dir="2700000" algn="tl">
                      <a:srgbClr val="000000"/>
                    </a:outerShdw>
                  </a:effectLst>
                  <a:ea typeface="楷体" panose="02010609060101010101" pitchFamily="49" charset="-122"/>
                </a:rPr>
                <a:t>12</a:t>
              </a:r>
            </a:p>
          </p:txBody>
        </p:sp>
        <p:sp>
          <p:nvSpPr>
            <p:cNvPr id="38" name="Text Box 38"/>
            <p:cNvSpPr txBox="1">
              <a:spLocks noChangeArrowheads="1"/>
            </p:cNvSpPr>
            <p:nvPr/>
          </p:nvSpPr>
          <p:spPr bwMode="auto">
            <a:xfrm>
              <a:off x="8694400" y="5013410"/>
              <a:ext cx="328950" cy="433311"/>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000" b="1">
                  <a:solidFill>
                    <a:srgbClr val="0070C0"/>
                  </a:solidFill>
                  <a:effectLst>
                    <a:outerShdw blurRad="38100" dist="38100" dir="2700000" algn="tl">
                      <a:srgbClr val="000000"/>
                    </a:outerShdw>
                  </a:effectLst>
                  <a:ea typeface="楷体" panose="02010609060101010101" pitchFamily="49" charset="-122"/>
                </a:rPr>
                <a:t>17</a:t>
              </a:r>
            </a:p>
          </p:txBody>
        </p:sp>
        <p:sp>
          <p:nvSpPr>
            <p:cNvPr id="39" name="Text Box 39"/>
            <p:cNvSpPr txBox="1">
              <a:spLocks noChangeArrowheads="1"/>
            </p:cNvSpPr>
            <p:nvPr/>
          </p:nvSpPr>
          <p:spPr bwMode="auto">
            <a:xfrm>
              <a:off x="8247364" y="5013410"/>
              <a:ext cx="328951" cy="433311"/>
            </a:xfrm>
            <a:prstGeom prst="rect">
              <a:avLst/>
            </a:prstGeom>
            <a:noFill/>
            <a:ln w="34925">
              <a:solidFill>
                <a:schemeClr val="tx1"/>
              </a:solidFill>
              <a:miter lim="800000"/>
              <a:headEnd/>
              <a:tailEnd/>
            </a:ln>
          </p:spPr>
          <p:txBody>
            <a:bodyPr lIns="0" tIns="0" rIns="0" bIns="0" anchor="ctr"/>
            <a:lstStyle/>
            <a:p>
              <a:pPr algn="ctr" eaLnBrk="0" hangingPunct="0">
                <a:defRPr/>
              </a:pPr>
              <a:r>
                <a:rPr lang="zh-CN" altLang="en-US" sz="2000" b="1">
                  <a:solidFill>
                    <a:srgbClr val="0070C0"/>
                  </a:solidFill>
                  <a:effectLst>
                    <a:outerShdw blurRad="38100" dist="38100" dir="2700000" algn="tl">
                      <a:srgbClr val="000000"/>
                    </a:outerShdw>
                  </a:effectLst>
                  <a:ea typeface="楷体" panose="02010609060101010101" pitchFamily="49" charset="-122"/>
                </a:rPr>
                <a:t>16</a:t>
              </a:r>
            </a:p>
          </p:txBody>
        </p:sp>
        <p:sp>
          <p:nvSpPr>
            <p:cNvPr id="40" name="Line 40"/>
            <p:cNvSpPr>
              <a:spLocks noChangeShapeType="1"/>
            </p:cNvSpPr>
            <p:nvPr/>
          </p:nvSpPr>
          <p:spPr bwMode="auto">
            <a:xfrm flipH="1">
              <a:off x="2532063" y="1012825"/>
              <a:ext cx="1617662" cy="70802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41" name="Line 41"/>
            <p:cNvSpPr>
              <a:spLocks noChangeShapeType="1"/>
            </p:cNvSpPr>
            <p:nvPr/>
          </p:nvSpPr>
          <p:spPr bwMode="auto">
            <a:xfrm flipH="1">
              <a:off x="1376363" y="1995488"/>
              <a:ext cx="811212" cy="639762"/>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42" name="Line 42"/>
            <p:cNvSpPr>
              <a:spLocks noChangeShapeType="1"/>
            </p:cNvSpPr>
            <p:nvPr/>
          </p:nvSpPr>
          <p:spPr bwMode="auto">
            <a:xfrm flipH="1">
              <a:off x="722313" y="2932113"/>
              <a:ext cx="328612" cy="4349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43" name="Line 43"/>
            <p:cNvSpPr>
              <a:spLocks noChangeShapeType="1"/>
            </p:cNvSpPr>
            <p:nvPr/>
          </p:nvSpPr>
          <p:spPr bwMode="auto">
            <a:xfrm flipH="1">
              <a:off x="276225" y="3756025"/>
              <a:ext cx="171450" cy="3429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44" name="Line 44"/>
            <p:cNvSpPr>
              <a:spLocks noChangeShapeType="1"/>
            </p:cNvSpPr>
            <p:nvPr/>
          </p:nvSpPr>
          <p:spPr bwMode="auto">
            <a:xfrm>
              <a:off x="776288" y="3778250"/>
              <a:ext cx="136525" cy="3206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45" name="Line 45"/>
            <p:cNvSpPr>
              <a:spLocks noChangeShapeType="1"/>
            </p:cNvSpPr>
            <p:nvPr/>
          </p:nvSpPr>
          <p:spPr bwMode="auto">
            <a:xfrm>
              <a:off x="1430338" y="3000375"/>
              <a:ext cx="274637" cy="36671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46" name="Line 46"/>
            <p:cNvSpPr>
              <a:spLocks noChangeShapeType="1"/>
            </p:cNvSpPr>
            <p:nvPr/>
          </p:nvSpPr>
          <p:spPr bwMode="auto">
            <a:xfrm>
              <a:off x="1927225" y="3732213"/>
              <a:ext cx="173038" cy="3429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47" name="Line 47"/>
            <p:cNvSpPr>
              <a:spLocks noChangeShapeType="1"/>
            </p:cNvSpPr>
            <p:nvPr/>
          </p:nvSpPr>
          <p:spPr bwMode="auto">
            <a:xfrm flipH="1">
              <a:off x="1446213" y="3732213"/>
              <a:ext cx="136525" cy="366712"/>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48" name="Line 48"/>
            <p:cNvSpPr>
              <a:spLocks noChangeShapeType="1"/>
            </p:cNvSpPr>
            <p:nvPr/>
          </p:nvSpPr>
          <p:spPr bwMode="auto">
            <a:xfrm>
              <a:off x="2581275" y="1971675"/>
              <a:ext cx="723900" cy="70961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49" name="Line 49"/>
            <p:cNvSpPr>
              <a:spLocks noChangeShapeType="1"/>
            </p:cNvSpPr>
            <p:nvPr/>
          </p:nvSpPr>
          <p:spPr bwMode="auto">
            <a:xfrm flipH="1">
              <a:off x="3098800" y="3000375"/>
              <a:ext cx="223838" cy="38893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50" name="Line 50"/>
            <p:cNvSpPr>
              <a:spLocks noChangeShapeType="1"/>
            </p:cNvSpPr>
            <p:nvPr/>
          </p:nvSpPr>
          <p:spPr bwMode="auto">
            <a:xfrm>
              <a:off x="3648075" y="3000375"/>
              <a:ext cx="138113" cy="38893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51" name="Line 51"/>
            <p:cNvSpPr>
              <a:spLocks noChangeShapeType="1"/>
            </p:cNvSpPr>
            <p:nvPr/>
          </p:nvSpPr>
          <p:spPr bwMode="auto">
            <a:xfrm>
              <a:off x="4562475" y="966788"/>
              <a:ext cx="1633538" cy="846137"/>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52" name="Line 52"/>
            <p:cNvSpPr>
              <a:spLocks noChangeShapeType="1"/>
            </p:cNvSpPr>
            <p:nvPr/>
          </p:nvSpPr>
          <p:spPr bwMode="auto">
            <a:xfrm>
              <a:off x="6592888" y="2017713"/>
              <a:ext cx="860425" cy="6635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53" name="Line 53"/>
            <p:cNvSpPr>
              <a:spLocks noChangeShapeType="1"/>
            </p:cNvSpPr>
            <p:nvPr/>
          </p:nvSpPr>
          <p:spPr bwMode="auto">
            <a:xfrm>
              <a:off x="7813675" y="2955925"/>
              <a:ext cx="206375" cy="41116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54" name="Line 54"/>
            <p:cNvSpPr>
              <a:spLocks noChangeShapeType="1"/>
            </p:cNvSpPr>
            <p:nvPr/>
          </p:nvSpPr>
          <p:spPr bwMode="auto">
            <a:xfrm>
              <a:off x="8280400" y="3778250"/>
              <a:ext cx="187325" cy="41116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55" name="Line 55"/>
            <p:cNvSpPr>
              <a:spLocks noChangeShapeType="1"/>
            </p:cNvSpPr>
            <p:nvPr/>
          </p:nvSpPr>
          <p:spPr bwMode="auto">
            <a:xfrm flipH="1">
              <a:off x="5354638" y="1971675"/>
              <a:ext cx="841375" cy="6635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56" name="Line 56"/>
            <p:cNvSpPr>
              <a:spLocks noChangeShapeType="1"/>
            </p:cNvSpPr>
            <p:nvPr/>
          </p:nvSpPr>
          <p:spPr bwMode="auto">
            <a:xfrm flipH="1">
              <a:off x="4700588" y="2932113"/>
              <a:ext cx="325437" cy="411162"/>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57" name="Line 57"/>
            <p:cNvSpPr>
              <a:spLocks noChangeShapeType="1"/>
            </p:cNvSpPr>
            <p:nvPr/>
          </p:nvSpPr>
          <p:spPr bwMode="auto">
            <a:xfrm flipH="1">
              <a:off x="4302125" y="3732213"/>
              <a:ext cx="138113" cy="525462"/>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58" name="Line 58"/>
            <p:cNvSpPr>
              <a:spLocks noChangeShapeType="1"/>
            </p:cNvSpPr>
            <p:nvPr/>
          </p:nvSpPr>
          <p:spPr bwMode="auto">
            <a:xfrm>
              <a:off x="4784725" y="3732213"/>
              <a:ext cx="122238" cy="525462"/>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59" name="Line 59"/>
            <p:cNvSpPr>
              <a:spLocks noChangeShapeType="1"/>
            </p:cNvSpPr>
            <p:nvPr/>
          </p:nvSpPr>
          <p:spPr bwMode="auto">
            <a:xfrm flipH="1">
              <a:off x="5457825" y="3756025"/>
              <a:ext cx="239713" cy="41116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60" name="Line 60"/>
            <p:cNvSpPr>
              <a:spLocks noChangeShapeType="1"/>
            </p:cNvSpPr>
            <p:nvPr/>
          </p:nvSpPr>
          <p:spPr bwMode="auto">
            <a:xfrm flipH="1">
              <a:off x="5164138" y="4578350"/>
              <a:ext cx="120650" cy="47942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61" name="Line 61"/>
            <p:cNvSpPr>
              <a:spLocks noChangeShapeType="1"/>
            </p:cNvSpPr>
            <p:nvPr/>
          </p:nvSpPr>
          <p:spPr bwMode="auto">
            <a:xfrm>
              <a:off x="5629275" y="4556125"/>
              <a:ext cx="119063" cy="47942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62" name="Line 62"/>
            <p:cNvSpPr>
              <a:spLocks noChangeShapeType="1"/>
            </p:cNvSpPr>
            <p:nvPr/>
          </p:nvSpPr>
          <p:spPr bwMode="auto">
            <a:xfrm>
              <a:off x="5422900" y="2886075"/>
              <a:ext cx="309563" cy="50323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63" name="Line 63"/>
            <p:cNvSpPr>
              <a:spLocks noChangeShapeType="1"/>
            </p:cNvSpPr>
            <p:nvPr/>
          </p:nvSpPr>
          <p:spPr bwMode="auto">
            <a:xfrm>
              <a:off x="6008688" y="3800475"/>
              <a:ext cx="103187" cy="4572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64" name="Line 64"/>
            <p:cNvSpPr>
              <a:spLocks noChangeShapeType="1"/>
            </p:cNvSpPr>
            <p:nvPr/>
          </p:nvSpPr>
          <p:spPr bwMode="auto">
            <a:xfrm flipH="1">
              <a:off x="6334125" y="4624388"/>
              <a:ext cx="223838" cy="411162"/>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65" name="Line 65"/>
            <p:cNvSpPr>
              <a:spLocks noChangeShapeType="1"/>
            </p:cNvSpPr>
            <p:nvPr/>
          </p:nvSpPr>
          <p:spPr bwMode="auto">
            <a:xfrm>
              <a:off x="6869113" y="4578350"/>
              <a:ext cx="68262" cy="47942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66" name="Line 66"/>
            <p:cNvSpPr>
              <a:spLocks noChangeShapeType="1"/>
            </p:cNvSpPr>
            <p:nvPr/>
          </p:nvSpPr>
          <p:spPr bwMode="auto">
            <a:xfrm flipH="1">
              <a:off x="6696075" y="3800475"/>
              <a:ext cx="138113" cy="38893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67" name="Line 67"/>
            <p:cNvSpPr>
              <a:spLocks noChangeShapeType="1"/>
            </p:cNvSpPr>
            <p:nvPr/>
          </p:nvSpPr>
          <p:spPr bwMode="auto">
            <a:xfrm flipH="1">
              <a:off x="7056438" y="2978150"/>
              <a:ext cx="379412" cy="388938"/>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68" name="Line 68"/>
            <p:cNvSpPr>
              <a:spLocks noChangeShapeType="1"/>
            </p:cNvSpPr>
            <p:nvPr/>
          </p:nvSpPr>
          <p:spPr bwMode="auto">
            <a:xfrm>
              <a:off x="7075488" y="3824288"/>
              <a:ext cx="153987" cy="433387"/>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69" name="Line 69"/>
            <p:cNvSpPr>
              <a:spLocks noChangeShapeType="1"/>
            </p:cNvSpPr>
            <p:nvPr/>
          </p:nvSpPr>
          <p:spPr bwMode="auto">
            <a:xfrm flipH="1">
              <a:off x="7745413" y="3778250"/>
              <a:ext cx="274637" cy="411163"/>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70" name="Line 70"/>
            <p:cNvSpPr>
              <a:spLocks noChangeShapeType="1"/>
            </p:cNvSpPr>
            <p:nvPr/>
          </p:nvSpPr>
          <p:spPr bwMode="auto">
            <a:xfrm flipH="1">
              <a:off x="7469188" y="4600575"/>
              <a:ext cx="103187" cy="4349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71" name="Line 71"/>
            <p:cNvSpPr>
              <a:spLocks noChangeShapeType="1"/>
            </p:cNvSpPr>
            <p:nvPr/>
          </p:nvSpPr>
          <p:spPr bwMode="auto">
            <a:xfrm>
              <a:off x="7883525" y="4578350"/>
              <a:ext cx="103188" cy="434975"/>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72" name="Line 72"/>
            <p:cNvSpPr>
              <a:spLocks noChangeShapeType="1"/>
            </p:cNvSpPr>
            <p:nvPr/>
          </p:nvSpPr>
          <p:spPr bwMode="auto">
            <a:xfrm flipH="1">
              <a:off x="8399463" y="4624388"/>
              <a:ext cx="33337" cy="388937"/>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73" name="Line 73"/>
            <p:cNvSpPr>
              <a:spLocks noChangeShapeType="1"/>
            </p:cNvSpPr>
            <p:nvPr/>
          </p:nvSpPr>
          <p:spPr bwMode="auto">
            <a:xfrm>
              <a:off x="8709025" y="4600575"/>
              <a:ext cx="155575" cy="41275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0070C0"/>
                </a:solidFill>
                <a:ea typeface="楷体" panose="02010609060101010101" pitchFamily="49" charset="-122"/>
              </a:endParaRPr>
            </a:p>
          </p:txBody>
        </p:sp>
        <p:sp>
          <p:nvSpPr>
            <p:cNvPr id="74" name="TextBox 1"/>
            <p:cNvSpPr txBox="1">
              <a:spLocks noChangeArrowheads="1"/>
            </p:cNvSpPr>
            <p:nvPr/>
          </p:nvSpPr>
          <p:spPr bwMode="auto">
            <a:xfrm>
              <a:off x="1974829" y="1413763"/>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D</a:t>
              </a:r>
              <a:endParaRPr lang="zh-CN" altLang="en-US" sz="2500">
                <a:solidFill>
                  <a:srgbClr val="0070C0"/>
                </a:solidFill>
                <a:ea typeface="楷体" panose="02010609060101010101" pitchFamily="49" charset="-122"/>
              </a:endParaRPr>
            </a:p>
          </p:txBody>
        </p:sp>
        <p:sp>
          <p:nvSpPr>
            <p:cNvPr id="75" name="TextBox 73"/>
            <p:cNvSpPr txBox="1">
              <a:spLocks noChangeArrowheads="1"/>
            </p:cNvSpPr>
            <p:nvPr/>
          </p:nvSpPr>
          <p:spPr bwMode="auto">
            <a:xfrm>
              <a:off x="210449" y="3152601"/>
              <a:ext cx="244101"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A</a:t>
              </a:r>
              <a:endParaRPr lang="zh-CN" altLang="en-US" sz="2500">
                <a:solidFill>
                  <a:srgbClr val="0070C0"/>
                </a:solidFill>
                <a:ea typeface="楷体" panose="02010609060101010101" pitchFamily="49" charset="-122"/>
              </a:endParaRPr>
            </a:p>
          </p:txBody>
        </p:sp>
        <p:sp>
          <p:nvSpPr>
            <p:cNvPr id="76" name="TextBox 74"/>
            <p:cNvSpPr txBox="1">
              <a:spLocks noChangeArrowheads="1"/>
            </p:cNvSpPr>
            <p:nvPr/>
          </p:nvSpPr>
          <p:spPr bwMode="auto">
            <a:xfrm>
              <a:off x="776288" y="2568073"/>
              <a:ext cx="244101"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B</a:t>
              </a:r>
              <a:endParaRPr lang="zh-CN" altLang="en-US" sz="2500">
                <a:solidFill>
                  <a:srgbClr val="0070C0"/>
                </a:solidFill>
                <a:ea typeface="楷体" panose="02010609060101010101" pitchFamily="49" charset="-122"/>
              </a:endParaRPr>
            </a:p>
          </p:txBody>
        </p:sp>
        <p:sp>
          <p:nvSpPr>
            <p:cNvPr id="77" name="TextBox 75"/>
            <p:cNvSpPr txBox="1">
              <a:spLocks noChangeArrowheads="1"/>
            </p:cNvSpPr>
            <p:nvPr/>
          </p:nvSpPr>
          <p:spPr bwMode="auto">
            <a:xfrm>
              <a:off x="1723493" y="2988218"/>
              <a:ext cx="244101"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C</a:t>
              </a:r>
              <a:endParaRPr lang="zh-CN" altLang="en-US" sz="2500">
                <a:solidFill>
                  <a:srgbClr val="0070C0"/>
                </a:solidFill>
                <a:ea typeface="楷体" panose="02010609060101010101" pitchFamily="49" charset="-122"/>
              </a:endParaRPr>
            </a:p>
          </p:txBody>
        </p:sp>
        <p:sp>
          <p:nvSpPr>
            <p:cNvPr id="78" name="TextBox 76"/>
            <p:cNvSpPr txBox="1">
              <a:spLocks noChangeArrowheads="1"/>
            </p:cNvSpPr>
            <p:nvPr/>
          </p:nvSpPr>
          <p:spPr bwMode="auto">
            <a:xfrm>
              <a:off x="3222526" y="2189199"/>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E</a:t>
              </a:r>
              <a:endParaRPr lang="zh-CN" altLang="en-US" sz="2500">
                <a:solidFill>
                  <a:srgbClr val="0070C0"/>
                </a:solidFill>
                <a:ea typeface="楷体" panose="02010609060101010101" pitchFamily="49" charset="-122"/>
              </a:endParaRPr>
            </a:p>
          </p:txBody>
        </p:sp>
        <p:sp>
          <p:nvSpPr>
            <p:cNvPr id="79" name="TextBox 77"/>
            <p:cNvSpPr txBox="1">
              <a:spLocks noChangeArrowheads="1"/>
            </p:cNvSpPr>
            <p:nvPr/>
          </p:nvSpPr>
          <p:spPr bwMode="auto">
            <a:xfrm>
              <a:off x="3897225" y="623168"/>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F</a:t>
              </a:r>
              <a:endParaRPr lang="zh-CN" altLang="en-US" sz="2500">
                <a:solidFill>
                  <a:srgbClr val="0070C0"/>
                </a:solidFill>
                <a:ea typeface="楷体" panose="02010609060101010101" pitchFamily="49" charset="-122"/>
              </a:endParaRPr>
            </a:p>
          </p:txBody>
        </p:sp>
        <p:sp>
          <p:nvSpPr>
            <p:cNvPr id="80" name="TextBox 78"/>
            <p:cNvSpPr txBox="1">
              <a:spLocks noChangeArrowheads="1"/>
            </p:cNvSpPr>
            <p:nvPr/>
          </p:nvSpPr>
          <p:spPr bwMode="auto">
            <a:xfrm>
              <a:off x="4405083" y="3010085"/>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G</a:t>
              </a:r>
              <a:endParaRPr lang="zh-CN" altLang="en-US" sz="2500">
                <a:solidFill>
                  <a:srgbClr val="0070C0"/>
                </a:solidFill>
                <a:ea typeface="楷体" panose="02010609060101010101" pitchFamily="49" charset="-122"/>
              </a:endParaRPr>
            </a:p>
          </p:txBody>
        </p:sp>
        <p:sp>
          <p:nvSpPr>
            <p:cNvPr id="81" name="TextBox 79"/>
            <p:cNvSpPr txBox="1">
              <a:spLocks noChangeArrowheads="1"/>
            </p:cNvSpPr>
            <p:nvPr/>
          </p:nvSpPr>
          <p:spPr bwMode="auto">
            <a:xfrm>
              <a:off x="4818988" y="2315369"/>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H</a:t>
              </a:r>
              <a:endParaRPr lang="zh-CN" altLang="en-US" sz="2500">
                <a:solidFill>
                  <a:srgbClr val="0070C0"/>
                </a:solidFill>
                <a:ea typeface="楷体" panose="02010609060101010101" pitchFamily="49" charset="-122"/>
              </a:endParaRPr>
            </a:p>
          </p:txBody>
        </p:sp>
        <p:sp>
          <p:nvSpPr>
            <p:cNvPr id="82" name="TextBox 80"/>
            <p:cNvSpPr txBox="1">
              <a:spLocks noChangeArrowheads="1"/>
            </p:cNvSpPr>
            <p:nvPr/>
          </p:nvSpPr>
          <p:spPr bwMode="auto">
            <a:xfrm>
              <a:off x="5697538" y="2988217"/>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J</a:t>
              </a:r>
              <a:endParaRPr lang="zh-CN" altLang="en-US" sz="2500">
                <a:solidFill>
                  <a:srgbClr val="0070C0"/>
                </a:solidFill>
                <a:ea typeface="楷体" panose="02010609060101010101" pitchFamily="49" charset="-122"/>
              </a:endParaRPr>
            </a:p>
          </p:txBody>
        </p:sp>
        <p:sp>
          <p:nvSpPr>
            <p:cNvPr id="83" name="TextBox 81"/>
            <p:cNvSpPr txBox="1">
              <a:spLocks noChangeArrowheads="1"/>
            </p:cNvSpPr>
            <p:nvPr/>
          </p:nvSpPr>
          <p:spPr bwMode="auto">
            <a:xfrm>
              <a:off x="5165254" y="3834643"/>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I</a:t>
              </a:r>
              <a:endParaRPr lang="zh-CN" altLang="en-US" sz="2500">
                <a:solidFill>
                  <a:srgbClr val="0070C0"/>
                </a:solidFill>
                <a:ea typeface="楷体" panose="02010609060101010101" pitchFamily="49" charset="-122"/>
              </a:endParaRPr>
            </a:p>
          </p:txBody>
        </p:sp>
        <p:sp>
          <p:nvSpPr>
            <p:cNvPr id="84" name="TextBox 82"/>
            <p:cNvSpPr txBox="1">
              <a:spLocks noChangeArrowheads="1"/>
            </p:cNvSpPr>
            <p:nvPr/>
          </p:nvSpPr>
          <p:spPr bwMode="auto">
            <a:xfrm>
              <a:off x="6030714" y="1366837"/>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K</a:t>
              </a:r>
              <a:endParaRPr lang="zh-CN" altLang="en-US" sz="2500">
                <a:solidFill>
                  <a:srgbClr val="0070C0"/>
                </a:solidFill>
                <a:ea typeface="楷体" panose="02010609060101010101" pitchFamily="49" charset="-122"/>
              </a:endParaRPr>
            </a:p>
          </p:txBody>
        </p:sp>
        <p:sp>
          <p:nvSpPr>
            <p:cNvPr id="85" name="TextBox 83"/>
            <p:cNvSpPr txBox="1">
              <a:spLocks noChangeArrowheads="1"/>
            </p:cNvSpPr>
            <p:nvPr/>
          </p:nvSpPr>
          <p:spPr bwMode="auto">
            <a:xfrm>
              <a:off x="7350820" y="2281211"/>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N</a:t>
              </a:r>
              <a:endParaRPr lang="zh-CN" altLang="en-US" sz="2500">
                <a:solidFill>
                  <a:srgbClr val="0070C0"/>
                </a:solidFill>
                <a:ea typeface="楷体" panose="02010609060101010101" pitchFamily="49" charset="-122"/>
              </a:endParaRPr>
            </a:p>
          </p:txBody>
        </p:sp>
        <p:sp>
          <p:nvSpPr>
            <p:cNvPr id="86" name="TextBox 84"/>
            <p:cNvSpPr txBox="1">
              <a:spLocks noChangeArrowheads="1"/>
            </p:cNvSpPr>
            <p:nvPr/>
          </p:nvSpPr>
          <p:spPr bwMode="auto">
            <a:xfrm>
              <a:off x="6566966" y="3082209"/>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M</a:t>
              </a:r>
              <a:endParaRPr lang="zh-CN" altLang="en-US" sz="2500">
                <a:solidFill>
                  <a:srgbClr val="0070C0"/>
                </a:solidFill>
                <a:ea typeface="楷体" panose="02010609060101010101" pitchFamily="49" charset="-122"/>
              </a:endParaRPr>
            </a:p>
          </p:txBody>
        </p:sp>
        <p:sp>
          <p:nvSpPr>
            <p:cNvPr id="87" name="TextBox 85"/>
            <p:cNvSpPr txBox="1">
              <a:spLocks noChangeArrowheads="1"/>
            </p:cNvSpPr>
            <p:nvPr/>
          </p:nvSpPr>
          <p:spPr bwMode="auto">
            <a:xfrm>
              <a:off x="6346031" y="3880680"/>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L</a:t>
              </a:r>
              <a:endParaRPr lang="zh-CN" altLang="en-US" sz="2500">
                <a:solidFill>
                  <a:srgbClr val="0070C0"/>
                </a:solidFill>
                <a:ea typeface="楷体" panose="02010609060101010101" pitchFamily="49" charset="-122"/>
              </a:endParaRPr>
            </a:p>
          </p:txBody>
        </p:sp>
        <p:sp>
          <p:nvSpPr>
            <p:cNvPr id="88" name="TextBox 86"/>
            <p:cNvSpPr txBox="1">
              <a:spLocks noChangeArrowheads="1"/>
            </p:cNvSpPr>
            <p:nvPr/>
          </p:nvSpPr>
          <p:spPr bwMode="auto">
            <a:xfrm>
              <a:off x="7488238" y="3834642"/>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O</a:t>
              </a:r>
              <a:endParaRPr lang="zh-CN" altLang="en-US" sz="2500">
                <a:solidFill>
                  <a:srgbClr val="0070C0"/>
                </a:solidFill>
                <a:ea typeface="楷体" panose="02010609060101010101" pitchFamily="49" charset="-122"/>
              </a:endParaRPr>
            </a:p>
          </p:txBody>
        </p:sp>
        <p:sp>
          <p:nvSpPr>
            <p:cNvPr id="89" name="TextBox 87"/>
            <p:cNvSpPr txBox="1">
              <a:spLocks noChangeArrowheads="1"/>
            </p:cNvSpPr>
            <p:nvPr/>
          </p:nvSpPr>
          <p:spPr bwMode="auto">
            <a:xfrm>
              <a:off x="8128695" y="3023430"/>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P</a:t>
              </a:r>
              <a:endParaRPr lang="zh-CN" altLang="en-US" sz="2500">
                <a:solidFill>
                  <a:srgbClr val="0070C0"/>
                </a:solidFill>
                <a:ea typeface="楷体" panose="02010609060101010101" pitchFamily="49" charset="-122"/>
              </a:endParaRPr>
            </a:p>
          </p:txBody>
        </p:sp>
        <p:sp>
          <p:nvSpPr>
            <p:cNvPr id="90" name="TextBox 88"/>
            <p:cNvSpPr txBox="1">
              <a:spLocks noChangeArrowheads="1"/>
            </p:cNvSpPr>
            <p:nvPr/>
          </p:nvSpPr>
          <p:spPr bwMode="auto">
            <a:xfrm>
              <a:off x="8498614" y="3846513"/>
              <a:ext cx="236736" cy="32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500"/>
                </a:lnSpc>
                <a:spcBef>
                  <a:spcPct val="0"/>
                </a:spcBef>
              </a:pPr>
              <a:r>
                <a:rPr lang="en-US" altLang="zh-CN" sz="2500">
                  <a:solidFill>
                    <a:srgbClr val="0070C0"/>
                  </a:solidFill>
                  <a:ea typeface="楷体" panose="02010609060101010101" pitchFamily="49" charset="-122"/>
                </a:rPr>
                <a:t>Q</a:t>
              </a:r>
              <a:endParaRPr lang="zh-CN" altLang="en-US" sz="2500">
                <a:solidFill>
                  <a:srgbClr val="0070C0"/>
                </a:solidFill>
                <a:ea typeface="楷体" panose="02010609060101010101" pitchFamily="49" charset="-122"/>
              </a:endParaRPr>
            </a:p>
          </p:txBody>
        </p:sp>
      </p:grpSp>
    </p:spTree>
    <p:extLst>
      <p:ext uri="{BB962C8B-B14F-4D97-AF65-F5344CB8AC3E}">
        <p14:creationId xmlns:p14="http://schemas.microsoft.com/office/powerpoint/2010/main" val="181685184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Text Box 4"/>
          <p:cNvSpPr txBox="1">
            <a:spLocks noChangeArrowheads="1"/>
          </p:cNvSpPr>
          <p:nvPr/>
        </p:nvSpPr>
        <p:spPr bwMode="auto">
          <a:xfrm>
            <a:off x="800924" y="1237427"/>
            <a:ext cx="10495010" cy="4093428"/>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ts val="4200"/>
              </a:lnSpc>
              <a:spcBef>
                <a:spcPct val="0"/>
              </a:spcBef>
            </a:pPr>
            <a:r>
              <a:rPr lang="zh-CN" altLang="en-US" sz="2900" b="1" dirty="0">
                <a:solidFill>
                  <a:schemeClr val="tx1"/>
                </a:solidFill>
                <a:ea typeface="楷体" panose="02010609060101010101" pitchFamily="49" charset="-122"/>
              </a:rPr>
              <a:t>平衡树之定义表达了</a:t>
            </a:r>
            <a:r>
              <a:rPr lang="zh-CN" altLang="en-US" sz="2900" b="1" dirty="0">
                <a:solidFill>
                  <a:srgbClr val="FF0000"/>
                </a:solidFill>
                <a:ea typeface="楷体" panose="02010609060101010101" pitchFamily="49" charset="-122"/>
              </a:rPr>
              <a:t>最优</a:t>
            </a:r>
            <a:r>
              <a:rPr lang="zh-CN" altLang="en-US" sz="2900" b="1" dirty="0" smtClean="0">
                <a:solidFill>
                  <a:srgbClr val="FF0000"/>
                </a:solidFill>
                <a:ea typeface="楷体" panose="02010609060101010101" pitchFamily="49" charset="-122"/>
              </a:rPr>
              <a:t>二叉查找树</a:t>
            </a:r>
            <a:r>
              <a:rPr lang="en-US" altLang="zh-CN" sz="2900" b="1" dirty="0">
                <a:solidFill>
                  <a:srgbClr val="FF0000"/>
                </a:solidFill>
                <a:latin typeface="楷体" panose="02010609060101010101" pitchFamily="49" charset="-122"/>
                <a:ea typeface="楷体" panose="02010609060101010101" pitchFamily="49" charset="-122"/>
              </a:rPr>
              <a:t>(</a:t>
            </a:r>
            <a:r>
              <a:rPr lang="zh-CN" altLang="en-US" sz="2900" b="1" dirty="0">
                <a:solidFill>
                  <a:srgbClr val="FF0000"/>
                </a:solidFill>
                <a:ea typeface="楷体" panose="02010609060101010101" pitchFamily="49" charset="-122"/>
              </a:rPr>
              <a:t>所有外结点都在两个相邻的层上</a:t>
            </a:r>
            <a:r>
              <a:rPr lang="en-US" altLang="zh-CN" sz="2900" b="1" dirty="0">
                <a:solidFill>
                  <a:srgbClr val="FF0000"/>
                </a:solidFill>
                <a:latin typeface="楷体" panose="02010609060101010101" pitchFamily="49" charset="-122"/>
                <a:ea typeface="楷体" panose="02010609060101010101" pitchFamily="49" charset="-122"/>
              </a:rPr>
              <a:t>)</a:t>
            </a:r>
            <a:r>
              <a:rPr lang="zh-CN" altLang="en-US" sz="2900" b="1" dirty="0">
                <a:solidFill>
                  <a:srgbClr val="FF0000"/>
                </a:solidFill>
                <a:ea typeface="楷体" panose="02010609060101010101" pitchFamily="49" charset="-122"/>
              </a:rPr>
              <a:t>和任意</a:t>
            </a:r>
            <a:r>
              <a:rPr lang="zh-CN" altLang="en-US" sz="2900" b="1" dirty="0" smtClean="0">
                <a:solidFill>
                  <a:srgbClr val="FF0000"/>
                </a:solidFill>
                <a:ea typeface="楷体" panose="02010609060101010101" pitchFamily="49" charset="-122"/>
              </a:rPr>
              <a:t>二叉查找树</a:t>
            </a:r>
            <a:r>
              <a:rPr lang="zh-CN" altLang="en-US" sz="2900" b="1" dirty="0">
                <a:solidFill>
                  <a:srgbClr val="FF0000"/>
                </a:solidFill>
                <a:ea typeface="楷体" panose="02010609060101010101" pitchFamily="49" charset="-122"/>
              </a:rPr>
              <a:t>之间的折中</a:t>
            </a:r>
            <a:r>
              <a:rPr lang="zh-CN" altLang="en-US" sz="2900" b="1" dirty="0">
                <a:solidFill>
                  <a:schemeClr val="tx1"/>
                </a:solidFill>
                <a:ea typeface="楷体" panose="02010609060101010101" pitchFamily="49" charset="-122"/>
              </a:rPr>
              <a:t>。人们自然要问，一棵平衡树比最优树差多少。答案是，平衡树的查找路径长度决不会超过最优树的查找路径长度的</a:t>
            </a:r>
            <a:r>
              <a:rPr lang="en-US" altLang="zh-CN" sz="2900" b="1" dirty="0">
                <a:solidFill>
                  <a:schemeClr val="tx1"/>
                </a:solidFill>
                <a:ea typeface="楷体" panose="02010609060101010101" pitchFamily="49" charset="-122"/>
              </a:rPr>
              <a:t>45% . </a:t>
            </a:r>
          </a:p>
          <a:p>
            <a:pPr eaLnBrk="1" hangingPunct="1">
              <a:lnSpc>
                <a:spcPts val="4200"/>
              </a:lnSpc>
              <a:spcBef>
                <a:spcPts val="1800"/>
              </a:spcBef>
            </a:pPr>
            <a:r>
              <a:rPr lang="zh-CN" altLang="en-US" sz="2900" b="1" dirty="0">
                <a:solidFill>
                  <a:srgbClr val="FF0000"/>
                </a:solidFill>
                <a:ea typeface="楷体" panose="02010609060101010101" pitchFamily="49" charset="-122"/>
              </a:rPr>
              <a:t>定理</a:t>
            </a:r>
            <a:r>
              <a:rPr lang="en-US" altLang="zh-CN" sz="2900" b="1" dirty="0">
                <a:solidFill>
                  <a:srgbClr val="FF0000"/>
                </a:solidFill>
                <a:ea typeface="楷体" panose="02010609060101010101" pitchFamily="49" charset="-122"/>
              </a:rPr>
              <a:t> </a:t>
            </a:r>
            <a:r>
              <a:rPr lang="en-US" altLang="zh-CN" sz="2900" b="1" dirty="0">
                <a:solidFill>
                  <a:schemeClr val="tx1"/>
                </a:solidFill>
                <a:ea typeface="楷体" panose="02010609060101010101" pitchFamily="49" charset="-122"/>
              </a:rPr>
              <a:t>(Adelson-</a:t>
            </a:r>
            <a:r>
              <a:rPr lang="en-US" altLang="zh-CN" sz="2900" b="1" dirty="0" err="1">
                <a:solidFill>
                  <a:schemeClr val="tx1"/>
                </a:solidFill>
                <a:ea typeface="楷体" panose="02010609060101010101" pitchFamily="49" charset="-122"/>
              </a:rPr>
              <a:t>Velsky</a:t>
            </a:r>
            <a:r>
              <a:rPr lang="zh-CN" altLang="en-US" sz="2900" b="1" dirty="0">
                <a:solidFill>
                  <a:schemeClr val="tx1"/>
                </a:solidFill>
                <a:ea typeface="楷体" panose="02010609060101010101" pitchFamily="49" charset="-122"/>
              </a:rPr>
              <a:t>和</a:t>
            </a:r>
            <a:r>
              <a:rPr lang="en-US" altLang="zh-CN" sz="2900" b="1" dirty="0">
                <a:solidFill>
                  <a:schemeClr val="tx1"/>
                </a:solidFill>
                <a:ea typeface="楷体" panose="02010609060101010101" pitchFamily="49" charset="-122"/>
              </a:rPr>
              <a:t>Landis) </a:t>
            </a:r>
            <a:r>
              <a:rPr lang="zh-CN" altLang="en-US" sz="2900" b="1" dirty="0">
                <a:solidFill>
                  <a:schemeClr val="tx1"/>
                </a:solidFill>
                <a:ea typeface="楷体" panose="02010609060101010101" pitchFamily="49" charset="-122"/>
              </a:rPr>
              <a:t>设 </a:t>
            </a:r>
            <a:r>
              <a:rPr lang="en-US" altLang="zh-CN" sz="2900" b="1" dirty="0">
                <a:solidFill>
                  <a:schemeClr val="tx1"/>
                </a:solidFill>
                <a:ea typeface="楷体" panose="02010609060101010101" pitchFamily="49" charset="-122"/>
              </a:rPr>
              <a:t>T</a:t>
            </a:r>
            <a:r>
              <a:rPr lang="zh-CN" altLang="en-US" sz="2900" b="1" dirty="0">
                <a:solidFill>
                  <a:schemeClr val="tx1"/>
                </a:solidFill>
                <a:ea typeface="楷体" panose="02010609060101010101" pitchFamily="49" charset="-122"/>
              </a:rPr>
              <a:t>是一棵具有</a:t>
            </a:r>
            <a:r>
              <a:rPr lang="en-US" altLang="zh-CN" sz="2900" b="1" i="1" dirty="0">
                <a:solidFill>
                  <a:schemeClr val="tx1"/>
                </a:solidFill>
                <a:ea typeface="楷体" panose="02010609060101010101" pitchFamily="49" charset="-122"/>
              </a:rPr>
              <a:t>n</a:t>
            </a:r>
            <a:r>
              <a:rPr lang="zh-CN" altLang="en-US" sz="2900" b="1" dirty="0">
                <a:solidFill>
                  <a:schemeClr val="tx1"/>
                </a:solidFill>
                <a:ea typeface="楷体" panose="02010609060101010101" pitchFamily="49" charset="-122"/>
              </a:rPr>
              <a:t>个内结点的平衡树，</a:t>
            </a:r>
            <a:r>
              <a:rPr lang="en-US" altLang="zh-CN" sz="2900" b="1" dirty="0">
                <a:solidFill>
                  <a:schemeClr val="tx1"/>
                </a:solidFill>
                <a:ea typeface="楷体" panose="02010609060101010101" pitchFamily="49" charset="-122"/>
              </a:rPr>
              <a:t>T</a:t>
            </a:r>
            <a:r>
              <a:rPr lang="zh-CN" altLang="en-US" sz="2900" b="1" dirty="0">
                <a:solidFill>
                  <a:schemeClr val="tx1"/>
                </a:solidFill>
                <a:ea typeface="楷体" panose="02010609060101010101" pitchFamily="49" charset="-122"/>
              </a:rPr>
              <a:t>之高度</a:t>
            </a:r>
            <a:r>
              <a:rPr lang="en-US" altLang="zh-CN" sz="2900" b="1" i="1" dirty="0">
                <a:solidFill>
                  <a:schemeClr val="tx1"/>
                </a:solidFill>
                <a:ea typeface="楷体" panose="02010609060101010101" pitchFamily="49" charset="-122"/>
              </a:rPr>
              <a:t>h</a:t>
            </a:r>
            <a:r>
              <a:rPr lang="en-US" altLang="zh-CN" sz="2900" b="1" dirty="0">
                <a:solidFill>
                  <a:schemeClr val="tx1"/>
                </a:solidFill>
                <a:ea typeface="楷体" panose="02010609060101010101" pitchFamily="49" charset="-122"/>
              </a:rPr>
              <a:t>(T)</a:t>
            </a:r>
            <a:r>
              <a:rPr lang="zh-CN" altLang="en-US" sz="2900" b="1" dirty="0">
                <a:solidFill>
                  <a:schemeClr val="tx1"/>
                </a:solidFill>
                <a:ea typeface="楷体" panose="02010609060101010101" pitchFamily="49" charset="-122"/>
              </a:rPr>
              <a:t>由下式所限定</a:t>
            </a:r>
            <a:endParaRPr lang="en-US" altLang="zh-CN" sz="2900" b="1" dirty="0">
              <a:solidFill>
                <a:schemeClr val="tx1"/>
              </a:solidFill>
              <a:ea typeface="楷体" panose="02010609060101010101" pitchFamily="49" charset="-122"/>
            </a:endParaRPr>
          </a:p>
          <a:p>
            <a:pPr eaLnBrk="1" hangingPunct="1">
              <a:lnSpc>
                <a:spcPts val="4200"/>
              </a:lnSpc>
              <a:spcBef>
                <a:spcPct val="0"/>
              </a:spcBef>
            </a:pPr>
            <a:r>
              <a:rPr lang="en-US" altLang="zh-CN" sz="2900" b="1" dirty="0">
                <a:solidFill>
                  <a:schemeClr val="tx1"/>
                </a:solidFill>
                <a:ea typeface="楷体" panose="02010609060101010101" pitchFamily="49" charset="-122"/>
              </a:rPr>
              <a:t>log</a:t>
            </a:r>
            <a:r>
              <a:rPr lang="en-US" altLang="zh-CN" sz="2900" b="1" baseline="-25000" dirty="0">
                <a:solidFill>
                  <a:schemeClr val="tx1"/>
                </a:solidFill>
                <a:ea typeface="楷体" panose="02010609060101010101" pitchFamily="49" charset="-122"/>
              </a:rPr>
              <a:t>2</a:t>
            </a:r>
            <a:r>
              <a:rPr lang="en-US" altLang="zh-CN" sz="2900" b="1" dirty="0">
                <a:solidFill>
                  <a:schemeClr val="tx1"/>
                </a:solidFill>
                <a:ea typeface="楷体" panose="02010609060101010101" pitchFamily="49" charset="-122"/>
              </a:rPr>
              <a:t>(</a:t>
            </a:r>
            <a:r>
              <a:rPr lang="en-US" altLang="zh-CN" sz="2900" b="1" i="1" dirty="0">
                <a:solidFill>
                  <a:schemeClr val="tx1"/>
                </a:solidFill>
                <a:ea typeface="楷体" panose="02010609060101010101" pitchFamily="49" charset="-122"/>
              </a:rPr>
              <a:t>n</a:t>
            </a:r>
            <a:r>
              <a:rPr lang="en-US" altLang="zh-CN" sz="2900" b="1" dirty="0">
                <a:solidFill>
                  <a:schemeClr val="tx1"/>
                </a:solidFill>
                <a:ea typeface="楷体" panose="02010609060101010101" pitchFamily="49" charset="-122"/>
              </a:rPr>
              <a:t>+1) </a:t>
            </a:r>
            <a:r>
              <a:rPr lang="nl-NL" altLang="zh-CN" sz="2900" b="1" dirty="0">
                <a:solidFill>
                  <a:schemeClr val="tx1"/>
                </a:solidFill>
                <a:ea typeface="楷体" panose="02010609060101010101" pitchFamily="49" charset="-122"/>
                <a:sym typeface="Symbol" panose="05050102010706020507" pitchFamily="18" charset="2"/>
              </a:rPr>
              <a:t></a:t>
            </a:r>
            <a:r>
              <a:rPr lang="nl-NL" altLang="zh-CN" sz="2900" b="1" dirty="0">
                <a:solidFill>
                  <a:schemeClr val="tx1"/>
                </a:solidFill>
                <a:ea typeface="楷体" panose="02010609060101010101" pitchFamily="49" charset="-122"/>
              </a:rPr>
              <a:t> </a:t>
            </a:r>
            <a:r>
              <a:rPr lang="en-US" altLang="zh-CN" sz="2900" b="1" i="1" dirty="0">
                <a:solidFill>
                  <a:schemeClr val="tx1"/>
                </a:solidFill>
                <a:ea typeface="楷体" panose="02010609060101010101" pitchFamily="49" charset="-122"/>
              </a:rPr>
              <a:t>h</a:t>
            </a:r>
            <a:r>
              <a:rPr lang="en-US" altLang="zh-CN" sz="2900" b="1" dirty="0">
                <a:solidFill>
                  <a:schemeClr val="tx1"/>
                </a:solidFill>
                <a:ea typeface="楷体" panose="02010609060101010101" pitchFamily="49" charset="-122"/>
              </a:rPr>
              <a:t>(T) </a:t>
            </a:r>
            <a:r>
              <a:rPr lang="nl-NL" altLang="zh-CN" sz="2900" b="1" dirty="0">
                <a:solidFill>
                  <a:schemeClr val="tx1"/>
                </a:solidFill>
                <a:ea typeface="楷体" panose="02010609060101010101" pitchFamily="49" charset="-122"/>
                <a:sym typeface="Symbol" panose="05050102010706020507" pitchFamily="18" charset="2"/>
              </a:rPr>
              <a:t></a:t>
            </a:r>
            <a:r>
              <a:rPr lang="nl-NL" altLang="zh-CN" sz="2900" b="1" dirty="0">
                <a:solidFill>
                  <a:schemeClr val="tx1"/>
                </a:solidFill>
                <a:ea typeface="楷体" panose="02010609060101010101" pitchFamily="49" charset="-122"/>
              </a:rPr>
              <a:t> </a:t>
            </a:r>
            <a:r>
              <a:rPr lang="en-US" altLang="zh-CN" sz="2900" b="1" dirty="0">
                <a:solidFill>
                  <a:schemeClr val="tx1"/>
                </a:solidFill>
                <a:ea typeface="楷体" panose="02010609060101010101" pitchFamily="49" charset="-122"/>
              </a:rPr>
              <a:t>1.4404 </a:t>
            </a:r>
            <a:r>
              <a:rPr lang="nl-NL" altLang="zh-CN" sz="2900" b="1" dirty="0">
                <a:solidFill>
                  <a:schemeClr val="tx1"/>
                </a:solidFill>
                <a:ea typeface="楷体" panose="02010609060101010101" pitchFamily="49" charset="-122"/>
                <a:sym typeface="Symbol" panose="05050102010706020507" pitchFamily="18" charset="2"/>
              </a:rPr>
              <a:t></a:t>
            </a:r>
            <a:r>
              <a:rPr lang="nl-NL" altLang="zh-CN" sz="2900" b="1" dirty="0">
                <a:solidFill>
                  <a:schemeClr val="tx1"/>
                </a:solidFill>
                <a:ea typeface="楷体" panose="02010609060101010101" pitchFamily="49" charset="-122"/>
              </a:rPr>
              <a:t> </a:t>
            </a:r>
            <a:r>
              <a:rPr lang="en-US" altLang="zh-CN" sz="2900" b="1" dirty="0">
                <a:solidFill>
                  <a:schemeClr val="tx1"/>
                </a:solidFill>
                <a:ea typeface="楷体" panose="02010609060101010101" pitchFamily="49" charset="-122"/>
              </a:rPr>
              <a:t>log</a:t>
            </a:r>
            <a:r>
              <a:rPr lang="en-US" altLang="zh-CN" sz="2900" b="1" baseline="-25000" dirty="0">
                <a:solidFill>
                  <a:schemeClr val="tx1"/>
                </a:solidFill>
                <a:ea typeface="楷体" panose="02010609060101010101" pitchFamily="49" charset="-122"/>
              </a:rPr>
              <a:t>2</a:t>
            </a:r>
            <a:r>
              <a:rPr lang="en-US" altLang="zh-CN" sz="2900" b="1" dirty="0">
                <a:solidFill>
                  <a:schemeClr val="tx1"/>
                </a:solidFill>
                <a:ea typeface="楷体" panose="02010609060101010101" pitchFamily="49" charset="-122"/>
              </a:rPr>
              <a:t>(</a:t>
            </a:r>
            <a:r>
              <a:rPr lang="en-US" altLang="zh-CN" sz="2900" b="1" i="1" dirty="0">
                <a:solidFill>
                  <a:schemeClr val="tx1"/>
                </a:solidFill>
                <a:ea typeface="楷体" panose="02010609060101010101" pitchFamily="49" charset="-122"/>
              </a:rPr>
              <a:t>n</a:t>
            </a:r>
            <a:r>
              <a:rPr lang="nl-NL" altLang="zh-CN" sz="2900" b="1" dirty="0">
                <a:solidFill>
                  <a:schemeClr val="tx1"/>
                </a:solidFill>
                <a:ea typeface="楷体" panose="02010609060101010101" pitchFamily="49" charset="-122"/>
              </a:rPr>
              <a:t>+</a:t>
            </a:r>
            <a:r>
              <a:rPr lang="en-US" altLang="zh-CN" sz="2900" b="1" dirty="0">
                <a:solidFill>
                  <a:schemeClr val="tx1"/>
                </a:solidFill>
                <a:ea typeface="楷体" panose="02010609060101010101" pitchFamily="49" charset="-122"/>
              </a:rPr>
              <a:t>2)</a:t>
            </a:r>
            <a:r>
              <a:rPr lang="nl-NL" altLang="zh-CN" sz="2900" b="1" dirty="0">
                <a:solidFill>
                  <a:schemeClr val="tx1"/>
                </a:solidFill>
                <a:ea typeface="楷体" panose="02010609060101010101" pitchFamily="49" charset="-122"/>
                <a:sym typeface="Symbol" panose="05050102010706020507" pitchFamily="18" charset="2"/>
              </a:rPr>
              <a:t></a:t>
            </a:r>
            <a:r>
              <a:rPr lang="en-US" altLang="zh-CN" sz="2900" b="1" dirty="0">
                <a:solidFill>
                  <a:schemeClr val="tx1"/>
                </a:solidFill>
                <a:ea typeface="楷体" panose="02010609060101010101" pitchFamily="49" charset="-122"/>
              </a:rPr>
              <a:t>0.3277 . </a:t>
            </a:r>
            <a:endParaRPr lang="zh-CN" altLang="en-US" sz="2900" b="1" dirty="0">
              <a:solidFill>
                <a:schemeClr val="tx1"/>
              </a:solidFill>
              <a:ea typeface="楷体" panose="02010609060101010101" pitchFamily="49" charset="-122"/>
            </a:endParaRPr>
          </a:p>
        </p:txBody>
      </p:sp>
      <p:sp>
        <p:nvSpPr>
          <p:cNvPr id="4" name="文本框 3"/>
          <p:cNvSpPr txBox="1"/>
          <p:nvPr/>
        </p:nvSpPr>
        <p:spPr>
          <a:xfrm>
            <a:off x="3136837" y="5542097"/>
            <a:ext cx="4836580" cy="492443"/>
          </a:xfrm>
          <a:prstGeom prst="rect">
            <a:avLst/>
          </a:prstGeom>
          <a:noFill/>
        </p:spPr>
        <p:txBody>
          <a:bodyPr wrap="none" rtlCol="0">
            <a:spAutoFit/>
          </a:bodyPr>
          <a:lstStyle/>
          <a:p>
            <a:pPr algn="l">
              <a:lnSpc>
                <a:spcPct val="130000"/>
              </a:lnSpc>
            </a:pPr>
            <a:r>
              <a:rPr lang="zh-CN" altLang="en-US" sz="2000" b="1" dirty="0">
                <a:latin typeface="楷体" panose="02010609060101010101" pitchFamily="49" charset="-122"/>
                <a:ea typeface="楷体" panose="02010609060101010101" pitchFamily="49" charset="-122"/>
              </a:rPr>
              <a:t>课后阅读：平衡树的操作和表示</a:t>
            </a:r>
            <a:r>
              <a:rPr lang="en-US" altLang="zh-CN" sz="2000" b="1" dirty="0">
                <a:latin typeface="楷体" panose="02010609060101010101" pitchFamily="49" charset="-122"/>
                <a:ea typeface="楷体" panose="02010609060101010101" pitchFamily="49" charset="-122"/>
              </a:rPr>
              <a:t>p303-309</a:t>
            </a:r>
            <a:endParaRPr lang="zh-CN" altLang="en-US" sz="2000" b="1"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1730083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2815554" cy="605909"/>
          </a:xfrm>
        </p:spPr>
        <p:txBody>
          <a:bodyPr/>
          <a:lstStyle/>
          <a:p>
            <a:r>
              <a:rPr lang="en-US" altLang="zh-CN" dirty="0">
                <a:latin typeface="楷体" panose="02010609060101010101" pitchFamily="49" charset="-122"/>
                <a:ea typeface="楷体" panose="02010609060101010101" pitchFamily="49" charset="-122"/>
              </a:rPr>
              <a:t>B</a:t>
            </a:r>
            <a:r>
              <a:rPr lang="zh-CN" altLang="en-US" dirty="0">
                <a:latin typeface="楷体" panose="02010609060101010101" pitchFamily="49" charset="-122"/>
                <a:ea typeface="楷体" panose="02010609060101010101" pitchFamily="49" charset="-122"/>
              </a:rPr>
              <a:t>树及其变形树</a:t>
            </a:r>
          </a:p>
        </p:txBody>
      </p:sp>
      <p:sp>
        <p:nvSpPr>
          <p:cNvPr id="3" name="Text Box 4"/>
          <p:cNvSpPr txBox="1">
            <a:spLocks noChangeArrowheads="1"/>
          </p:cNvSpPr>
          <p:nvPr/>
        </p:nvSpPr>
        <p:spPr bwMode="auto">
          <a:xfrm>
            <a:off x="763147" y="1181732"/>
            <a:ext cx="10745918" cy="4580741"/>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nSpc>
                <a:spcPts val="3500"/>
              </a:lnSpc>
              <a:defRPr/>
            </a:pPr>
            <a:r>
              <a:rPr lang="zh-CN" altLang="en-US" sz="2800" b="1" dirty="0">
                <a:solidFill>
                  <a:schemeClr val="tx1"/>
                </a:solidFill>
                <a:ea typeface="楷体" panose="02010609060101010101" pitchFamily="49" charset="-122"/>
              </a:rPr>
              <a:t>以上所述的树形查找方法，都主要属于内查找方法，即它们仅仅适用于被检索文件能被完整地存放到计算机内存中的情形。如果文件是如此之长，以至于计算机内存容纳不下，则它们必须被存放到磁盘等外存储器上。当我们想从一个存放在磁盘上的大文件中查找某些信息时，则一种新的查找方法</a:t>
            </a:r>
            <a:r>
              <a:rPr lang="en-US" altLang="zh-CN" sz="2800" b="1" dirty="0">
                <a:solidFill>
                  <a:schemeClr val="tx1"/>
                </a:solidFill>
                <a:ea typeface="楷体" panose="02010609060101010101" pitchFamily="49" charset="-122"/>
              </a:rPr>
              <a:t>——</a:t>
            </a:r>
            <a:r>
              <a:rPr lang="zh-CN" altLang="en-US" sz="2800" b="1" dirty="0">
                <a:solidFill>
                  <a:schemeClr val="tx1"/>
                </a:solidFill>
                <a:ea typeface="楷体" panose="02010609060101010101" pitchFamily="49" charset="-122"/>
              </a:rPr>
              <a:t>外查找，就需要我们去研究。</a:t>
            </a:r>
          </a:p>
          <a:p>
            <a:pPr>
              <a:lnSpc>
                <a:spcPts val="3500"/>
              </a:lnSpc>
              <a:defRPr/>
            </a:pPr>
            <a:endParaRPr lang="zh-CN" altLang="en-US" sz="2800" b="1" dirty="0">
              <a:solidFill>
                <a:schemeClr val="tx1"/>
              </a:solidFill>
              <a:ea typeface="楷体" panose="02010609060101010101" pitchFamily="49" charset="-122"/>
            </a:endParaRPr>
          </a:p>
          <a:p>
            <a:pPr>
              <a:lnSpc>
                <a:spcPts val="3500"/>
              </a:lnSpc>
              <a:defRPr/>
            </a:pPr>
            <a:r>
              <a:rPr lang="en-US" altLang="zh-CN" sz="2800" b="1" dirty="0">
                <a:solidFill>
                  <a:schemeClr val="tx1"/>
                </a:solidFill>
                <a:ea typeface="楷体" panose="02010609060101010101" pitchFamily="49" charset="-122"/>
              </a:rPr>
              <a:t>1970</a:t>
            </a:r>
            <a:r>
              <a:rPr lang="zh-CN" altLang="en-US" sz="2800" b="1" dirty="0">
                <a:solidFill>
                  <a:schemeClr val="tx1"/>
                </a:solidFill>
                <a:ea typeface="楷体" panose="02010609060101010101" pitchFamily="49" charset="-122"/>
              </a:rPr>
              <a:t>年，一种新的</a:t>
            </a:r>
            <a:r>
              <a:rPr lang="zh-CN" altLang="en-US" sz="2800" b="1" dirty="0">
                <a:solidFill>
                  <a:srgbClr val="FF0000"/>
                </a:solidFill>
                <a:ea typeface="楷体" panose="02010609060101010101" pitchFamily="49" charset="-122"/>
              </a:rPr>
              <a:t>外查找树</a:t>
            </a:r>
            <a:r>
              <a:rPr lang="zh-CN" altLang="en-US" sz="2800" b="1" dirty="0">
                <a:solidFill>
                  <a:schemeClr val="tx1"/>
                </a:solidFill>
                <a:ea typeface="楷体" panose="02010609060101010101" pitchFamily="49" charset="-122"/>
              </a:rPr>
              <a:t>由拜尔</a:t>
            </a:r>
            <a:r>
              <a:rPr lang="en-US" altLang="zh-CN" sz="2800" b="1" dirty="0">
                <a:solidFill>
                  <a:schemeClr val="tx1"/>
                </a:solidFill>
                <a:ea typeface="楷体" panose="02010609060101010101" pitchFamily="49" charset="-122"/>
              </a:rPr>
              <a:t>(R. Bayer) </a:t>
            </a:r>
            <a:r>
              <a:rPr lang="zh-CN" altLang="en-US" sz="2800" b="1" dirty="0">
                <a:solidFill>
                  <a:schemeClr val="tx1"/>
                </a:solidFill>
                <a:ea typeface="楷体" panose="02010609060101010101" pitchFamily="49" charset="-122"/>
              </a:rPr>
              <a:t>和麦克瑞特</a:t>
            </a:r>
            <a:r>
              <a:rPr lang="en-US" altLang="zh-CN" sz="2800" b="1" dirty="0">
                <a:solidFill>
                  <a:schemeClr val="tx1"/>
                </a:solidFill>
                <a:ea typeface="楷体" panose="02010609060101010101" pitchFamily="49" charset="-122"/>
              </a:rPr>
              <a:t>(E. McCreight )</a:t>
            </a:r>
            <a:r>
              <a:rPr lang="zh-CN" altLang="en-US" sz="2800" b="1" dirty="0">
                <a:solidFill>
                  <a:schemeClr val="tx1"/>
                </a:solidFill>
                <a:ea typeface="楷体" panose="02010609060101010101" pitchFamily="49" charset="-122"/>
              </a:rPr>
              <a:t>提出，称为</a:t>
            </a:r>
            <a:r>
              <a:rPr lang="en-US" altLang="zh-CN" sz="2800" b="1" dirty="0">
                <a:solidFill>
                  <a:schemeClr val="tx1"/>
                </a:solidFill>
                <a:ea typeface="楷体" panose="02010609060101010101" pitchFamily="49" charset="-122"/>
              </a:rPr>
              <a:t>B - </a:t>
            </a:r>
            <a:r>
              <a:rPr lang="zh-CN" altLang="en-US" sz="2800" b="1" dirty="0">
                <a:solidFill>
                  <a:schemeClr val="tx1"/>
                </a:solidFill>
                <a:ea typeface="楷体" panose="02010609060101010101" pitchFamily="49" charset="-122"/>
              </a:rPr>
              <a:t>树。这是一种多叉平衡树，插入或删除时有简单的平衡算法。</a:t>
            </a:r>
            <a:r>
              <a:rPr lang="en-US" altLang="zh-CN" sz="2800" b="1" dirty="0">
                <a:solidFill>
                  <a:schemeClr val="tx1"/>
                </a:solidFill>
                <a:ea typeface="楷体" panose="02010609060101010101" pitchFamily="49" charset="-122"/>
              </a:rPr>
              <a:t>B - </a:t>
            </a:r>
            <a:r>
              <a:rPr lang="zh-CN" altLang="en-US" sz="2800" b="1" dirty="0">
                <a:solidFill>
                  <a:schemeClr val="tx1"/>
                </a:solidFill>
                <a:ea typeface="楷体" panose="02010609060101010101" pitchFamily="49" charset="-122"/>
              </a:rPr>
              <a:t>树及其改进形式已成为索引文件的有效结构，得到了广泛应用。</a:t>
            </a:r>
          </a:p>
        </p:txBody>
      </p:sp>
    </p:spTree>
    <p:extLst>
      <p:ext uri="{BB962C8B-B14F-4D97-AF65-F5344CB8AC3E}">
        <p14:creationId xmlns:p14="http://schemas.microsoft.com/office/powerpoint/2010/main" val="208368286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217169" cy="605909"/>
          </a:xfrm>
        </p:spPr>
        <p:txBody>
          <a:bodyPr/>
          <a:lstStyle/>
          <a:p>
            <a:r>
              <a:rPr lang="zh-CN" altLang="en-US" dirty="0">
                <a:latin typeface="楷体" panose="02010609060101010101" pitchFamily="49" charset="-122"/>
                <a:ea typeface="楷体" panose="02010609060101010101" pitchFamily="49" charset="-122"/>
              </a:rPr>
              <a:t>示例</a:t>
            </a:r>
          </a:p>
        </p:txBody>
      </p:sp>
      <p:sp>
        <p:nvSpPr>
          <p:cNvPr id="3" name="Rectangle 5"/>
          <p:cNvSpPr>
            <a:spLocks noChangeArrowheads="1"/>
          </p:cNvSpPr>
          <p:nvPr/>
        </p:nvSpPr>
        <p:spPr bwMode="auto">
          <a:xfrm rot="16200000">
            <a:off x="5420692" y="297649"/>
            <a:ext cx="609600" cy="1470025"/>
          </a:xfrm>
          <a:prstGeom prst="rect">
            <a:avLst/>
          </a:prstGeom>
          <a:noFill/>
          <a:ln w="317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b="1">
              <a:solidFill>
                <a:srgbClr val="FF0000"/>
              </a:solidFill>
            </a:endParaRPr>
          </a:p>
        </p:txBody>
      </p:sp>
      <p:sp>
        <p:nvSpPr>
          <p:cNvPr id="4" name="Rectangle 6"/>
          <p:cNvSpPr>
            <a:spLocks noChangeArrowheads="1"/>
          </p:cNvSpPr>
          <p:nvPr/>
        </p:nvSpPr>
        <p:spPr bwMode="auto">
          <a:xfrm rot="16200000">
            <a:off x="5211142" y="875500"/>
            <a:ext cx="506412"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000" b="1">
                <a:solidFill>
                  <a:srgbClr val="FF0000"/>
                </a:solidFill>
              </a:rPr>
              <a:t>233</a:t>
            </a:r>
          </a:p>
        </p:txBody>
      </p:sp>
      <p:sp>
        <p:nvSpPr>
          <p:cNvPr id="5" name="Rectangle 7"/>
          <p:cNvSpPr>
            <a:spLocks noChangeArrowheads="1"/>
          </p:cNvSpPr>
          <p:nvPr/>
        </p:nvSpPr>
        <p:spPr bwMode="auto">
          <a:xfrm rot="16200000">
            <a:off x="5707236" y="890581"/>
            <a:ext cx="515937" cy="28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000" b="1">
                <a:solidFill>
                  <a:srgbClr val="FF0000"/>
                </a:solidFill>
              </a:rPr>
              <a:t>449</a:t>
            </a:r>
          </a:p>
        </p:txBody>
      </p:sp>
      <p:sp>
        <p:nvSpPr>
          <p:cNvPr id="6" name="Line 8"/>
          <p:cNvSpPr>
            <a:spLocks noChangeShapeType="1"/>
          </p:cNvSpPr>
          <p:nvPr/>
        </p:nvSpPr>
        <p:spPr bwMode="auto">
          <a:xfrm rot="16200000">
            <a:off x="3441874" y="1076318"/>
            <a:ext cx="1820862" cy="1730375"/>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7" name="Line 9"/>
          <p:cNvSpPr>
            <a:spLocks noChangeShapeType="1"/>
          </p:cNvSpPr>
          <p:nvPr/>
        </p:nvSpPr>
        <p:spPr bwMode="auto">
          <a:xfrm rot="16200000">
            <a:off x="4759499" y="1841493"/>
            <a:ext cx="1751012" cy="269875"/>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8" name="Line 10"/>
          <p:cNvSpPr>
            <a:spLocks noChangeShapeType="1"/>
          </p:cNvSpPr>
          <p:nvPr/>
        </p:nvSpPr>
        <p:spPr bwMode="auto">
          <a:xfrm rot="16200000" flipV="1">
            <a:off x="6258891" y="1037425"/>
            <a:ext cx="1819275" cy="1809750"/>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9" name="Rectangle 11"/>
          <p:cNvSpPr>
            <a:spLocks noChangeArrowheads="1"/>
          </p:cNvSpPr>
          <p:nvPr/>
        </p:nvSpPr>
        <p:spPr bwMode="auto">
          <a:xfrm rot="16200000">
            <a:off x="2349673" y="2078031"/>
            <a:ext cx="650875" cy="2198687"/>
          </a:xfrm>
          <a:prstGeom prst="rect">
            <a:avLst/>
          </a:prstGeom>
          <a:noFill/>
          <a:ln w="28575"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b="1">
              <a:solidFill>
                <a:srgbClr val="FF0000"/>
              </a:solidFill>
            </a:endParaRPr>
          </a:p>
        </p:txBody>
      </p:sp>
      <p:sp>
        <p:nvSpPr>
          <p:cNvPr id="10" name="Rectangle 12"/>
          <p:cNvSpPr>
            <a:spLocks noChangeArrowheads="1"/>
          </p:cNvSpPr>
          <p:nvPr/>
        </p:nvSpPr>
        <p:spPr bwMode="auto">
          <a:xfrm rot="16200000">
            <a:off x="1754360" y="2989257"/>
            <a:ext cx="504825" cy="373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a:solidFill>
                  <a:srgbClr val="FF0000"/>
                </a:solidFill>
              </a:rPr>
              <a:t>031</a:t>
            </a:r>
          </a:p>
        </p:txBody>
      </p:sp>
      <p:sp>
        <p:nvSpPr>
          <p:cNvPr id="11" name="Rectangle 13"/>
          <p:cNvSpPr>
            <a:spLocks noChangeArrowheads="1"/>
          </p:cNvSpPr>
          <p:nvPr/>
        </p:nvSpPr>
        <p:spPr bwMode="auto">
          <a:xfrm rot="16200000">
            <a:off x="2243311" y="3016243"/>
            <a:ext cx="558800"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a:solidFill>
                  <a:srgbClr val="FF0000"/>
                </a:solidFill>
              </a:rPr>
              <a:t>097</a:t>
            </a:r>
          </a:p>
        </p:txBody>
      </p:sp>
      <p:sp>
        <p:nvSpPr>
          <p:cNvPr id="12" name="Rectangle 14"/>
          <p:cNvSpPr>
            <a:spLocks noChangeArrowheads="1"/>
          </p:cNvSpPr>
          <p:nvPr/>
        </p:nvSpPr>
        <p:spPr bwMode="auto">
          <a:xfrm rot="16200000">
            <a:off x="2682254" y="3002750"/>
            <a:ext cx="636587"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a:solidFill>
                  <a:srgbClr val="FF0000"/>
                </a:solidFill>
              </a:rPr>
              <a:t>137</a:t>
            </a:r>
          </a:p>
        </p:txBody>
      </p:sp>
      <p:sp>
        <p:nvSpPr>
          <p:cNvPr id="13" name="Rectangle 15"/>
          <p:cNvSpPr>
            <a:spLocks noChangeArrowheads="1"/>
          </p:cNvSpPr>
          <p:nvPr/>
        </p:nvSpPr>
        <p:spPr bwMode="auto">
          <a:xfrm rot="16200000">
            <a:off x="3119610" y="2998782"/>
            <a:ext cx="568325"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a:solidFill>
                  <a:srgbClr val="FF0000"/>
                </a:solidFill>
              </a:rPr>
              <a:t>191</a:t>
            </a:r>
          </a:p>
        </p:txBody>
      </p:sp>
      <p:sp>
        <p:nvSpPr>
          <p:cNvPr id="14" name="Line 16"/>
          <p:cNvSpPr>
            <a:spLocks noChangeShapeType="1"/>
          </p:cNvSpPr>
          <p:nvPr/>
        </p:nvSpPr>
        <p:spPr bwMode="auto">
          <a:xfrm rot="16200000">
            <a:off x="1671017" y="3836187"/>
            <a:ext cx="1095375" cy="73025"/>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5" name="Line 17"/>
          <p:cNvSpPr>
            <a:spLocks noChangeShapeType="1"/>
          </p:cNvSpPr>
          <p:nvPr/>
        </p:nvSpPr>
        <p:spPr bwMode="auto">
          <a:xfrm rot="16200000" flipV="1">
            <a:off x="2262360" y="3860794"/>
            <a:ext cx="1082675" cy="23812"/>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6" name="Line 18"/>
          <p:cNvSpPr>
            <a:spLocks noChangeShapeType="1"/>
          </p:cNvSpPr>
          <p:nvPr/>
        </p:nvSpPr>
        <p:spPr bwMode="auto">
          <a:xfrm rot="16200000" flipV="1">
            <a:off x="2713210" y="3825869"/>
            <a:ext cx="1093787" cy="107950"/>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7" name="Line 19"/>
          <p:cNvSpPr>
            <a:spLocks noChangeShapeType="1"/>
          </p:cNvSpPr>
          <p:nvPr/>
        </p:nvSpPr>
        <p:spPr bwMode="auto">
          <a:xfrm rot="16200000" flipV="1">
            <a:off x="3144216" y="3812375"/>
            <a:ext cx="1058863" cy="153988"/>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8" name="Line 20"/>
          <p:cNvSpPr>
            <a:spLocks noChangeShapeType="1"/>
          </p:cNvSpPr>
          <p:nvPr/>
        </p:nvSpPr>
        <p:spPr bwMode="auto">
          <a:xfrm rot="16200000">
            <a:off x="1054273" y="3738556"/>
            <a:ext cx="1035050" cy="312738"/>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grpSp>
        <p:nvGrpSpPr>
          <p:cNvPr id="19" name="Group 369"/>
          <p:cNvGrpSpPr>
            <a:grpSpLocks/>
          </p:cNvGrpSpPr>
          <p:nvPr/>
        </p:nvGrpSpPr>
        <p:grpSpPr bwMode="auto">
          <a:xfrm>
            <a:off x="1199854" y="4412862"/>
            <a:ext cx="2754313" cy="715963"/>
            <a:chOff x="158" y="2703"/>
            <a:chExt cx="1577" cy="451"/>
          </a:xfrm>
          <a:noFill/>
        </p:grpSpPr>
        <p:sp>
          <p:nvSpPr>
            <p:cNvPr id="20" name="Rectangle 22"/>
            <p:cNvSpPr>
              <a:spLocks noChangeArrowheads="1"/>
            </p:cNvSpPr>
            <p:nvPr/>
          </p:nvSpPr>
          <p:spPr bwMode="auto">
            <a:xfrm rot="16200000">
              <a:off x="220" y="3061"/>
              <a:ext cx="45" cy="140"/>
            </a:xfrm>
            <a:prstGeom prst="rect">
              <a:avLst/>
            </a:prstGeom>
            <a:grpFill/>
            <a:ln w="19050">
              <a:solidFill>
                <a:schemeClr val="tx1"/>
              </a:solidFill>
              <a:miter lim="800000"/>
              <a:headEnd/>
              <a:tailEnd/>
            </a:ln>
            <a:extLst/>
          </p:spPr>
          <p:txBody>
            <a:bodyPr lIns="0" tIns="0" rIns="0" bIns="0"/>
            <a:lstStyle/>
            <a:p>
              <a:pPr algn="just">
                <a:spcBef>
                  <a:spcPct val="50000"/>
                </a:spcBef>
                <a:defRPr/>
              </a:pPr>
              <a:r>
                <a:rPr lang="zh-CN" altLang="en-US" sz="900" b="1">
                  <a:solidFill>
                    <a:srgbClr val="FF0000"/>
                  </a:solidFill>
                </a:rPr>
                <a:t> </a:t>
              </a:r>
            </a:p>
          </p:txBody>
        </p:sp>
        <p:sp>
          <p:nvSpPr>
            <p:cNvPr id="21" name="Rectangle 23"/>
            <p:cNvSpPr>
              <a:spLocks noChangeArrowheads="1"/>
            </p:cNvSpPr>
            <p:nvPr/>
          </p:nvSpPr>
          <p:spPr bwMode="auto">
            <a:xfrm rot="16200000">
              <a:off x="133" y="2728"/>
              <a:ext cx="287" cy="237"/>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22" name="Group 26"/>
            <p:cNvGrpSpPr>
              <a:grpSpLocks/>
            </p:cNvGrpSpPr>
            <p:nvPr/>
          </p:nvGrpSpPr>
          <p:grpSpPr bwMode="auto">
            <a:xfrm rot="16200000">
              <a:off x="145" y="2905"/>
              <a:ext cx="261" cy="230"/>
              <a:chOff x="1806" y="1454"/>
              <a:chExt cx="610" cy="512"/>
            </a:xfrm>
            <a:grpFill/>
          </p:grpSpPr>
          <p:sp>
            <p:nvSpPr>
              <p:cNvPr id="92" name="Rectangle 27"/>
              <p:cNvSpPr>
                <a:spLocks noChangeArrowheads="1"/>
              </p:cNvSpPr>
              <p:nvPr/>
            </p:nvSpPr>
            <p:spPr bwMode="auto">
              <a:xfrm>
                <a:off x="1806" y="1454"/>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93" name="Line 28"/>
              <p:cNvSpPr>
                <a:spLocks noChangeShapeType="1"/>
              </p:cNvSpPr>
              <p:nvPr/>
            </p:nvSpPr>
            <p:spPr bwMode="auto">
              <a:xfrm>
                <a:off x="1914" y="1497"/>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94" name="Rectangle 29"/>
              <p:cNvSpPr>
                <a:spLocks noChangeArrowheads="1"/>
              </p:cNvSpPr>
              <p:nvPr/>
            </p:nvSpPr>
            <p:spPr bwMode="auto">
              <a:xfrm>
                <a:off x="1806" y="1587"/>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95" name="Line 30"/>
              <p:cNvSpPr>
                <a:spLocks noChangeShapeType="1"/>
              </p:cNvSpPr>
              <p:nvPr/>
            </p:nvSpPr>
            <p:spPr bwMode="auto">
              <a:xfrm>
                <a:off x="1914" y="1630"/>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96" name="Rectangle 31"/>
              <p:cNvSpPr>
                <a:spLocks noChangeArrowheads="1"/>
              </p:cNvSpPr>
              <p:nvPr/>
            </p:nvSpPr>
            <p:spPr bwMode="auto">
              <a:xfrm>
                <a:off x="1806" y="1728"/>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97" name="Line 32"/>
              <p:cNvSpPr>
                <a:spLocks noChangeShapeType="1"/>
              </p:cNvSpPr>
              <p:nvPr/>
            </p:nvSpPr>
            <p:spPr bwMode="auto">
              <a:xfrm>
                <a:off x="1914" y="1772"/>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98" name="Rectangle 33"/>
              <p:cNvSpPr>
                <a:spLocks noChangeArrowheads="1"/>
              </p:cNvSpPr>
              <p:nvPr/>
            </p:nvSpPr>
            <p:spPr bwMode="auto">
              <a:xfrm>
                <a:off x="1806" y="1861"/>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99" name="Line 34"/>
              <p:cNvSpPr>
                <a:spLocks noChangeShapeType="1"/>
              </p:cNvSpPr>
              <p:nvPr/>
            </p:nvSpPr>
            <p:spPr bwMode="auto">
              <a:xfrm>
                <a:off x="1914" y="1905"/>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23" name="Rectangle 35"/>
            <p:cNvSpPr>
              <a:spLocks noChangeArrowheads="1"/>
            </p:cNvSpPr>
            <p:nvPr/>
          </p:nvSpPr>
          <p:spPr bwMode="auto">
            <a:xfrm rot="16200000">
              <a:off x="150" y="2800"/>
              <a:ext cx="113" cy="54"/>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011</a:t>
              </a:r>
            </a:p>
          </p:txBody>
        </p:sp>
        <p:sp>
          <p:nvSpPr>
            <p:cNvPr id="24" name="Rectangle 36"/>
            <p:cNvSpPr>
              <a:spLocks noChangeArrowheads="1"/>
            </p:cNvSpPr>
            <p:nvPr/>
          </p:nvSpPr>
          <p:spPr bwMode="auto">
            <a:xfrm rot="16200000">
              <a:off x="216" y="2798"/>
              <a:ext cx="112" cy="54"/>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017</a:t>
              </a:r>
            </a:p>
          </p:txBody>
        </p:sp>
        <p:sp>
          <p:nvSpPr>
            <p:cNvPr id="25" name="Rectangle 37"/>
            <p:cNvSpPr>
              <a:spLocks noChangeArrowheads="1"/>
            </p:cNvSpPr>
            <p:nvPr/>
          </p:nvSpPr>
          <p:spPr bwMode="auto">
            <a:xfrm rot="16200000">
              <a:off x="281" y="2798"/>
              <a:ext cx="112" cy="54"/>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023</a:t>
              </a:r>
            </a:p>
          </p:txBody>
        </p:sp>
        <p:sp>
          <p:nvSpPr>
            <p:cNvPr id="26" name="Rectangle 39"/>
            <p:cNvSpPr>
              <a:spLocks noChangeArrowheads="1"/>
            </p:cNvSpPr>
            <p:nvPr/>
          </p:nvSpPr>
          <p:spPr bwMode="auto">
            <a:xfrm rot="16200000">
              <a:off x="508" y="2618"/>
              <a:ext cx="286" cy="462"/>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27" name="Group 44"/>
            <p:cNvGrpSpPr>
              <a:grpSpLocks/>
            </p:cNvGrpSpPr>
            <p:nvPr/>
          </p:nvGrpSpPr>
          <p:grpSpPr bwMode="auto">
            <a:xfrm rot="16200000">
              <a:off x="522" y="2807"/>
              <a:ext cx="262" cy="432"/>
              <a:chOff x="1806" y="2107"/>
              <a:chExt cx="610" cy="961"/>
            </a:xfrm>
            <a:grpFill/>
          </p:grpSpPr>
          <p:sp>
            <p:nvSpPr>
              <p:cNvPr id="77" name="Rectangle 45"/>
              <p:cNvSpPr>
                <a:spLocks noChangeArrowheads="1"/>
              </p:cNvSpPr>
              <p:nvPr/>
            </p:nvSpPr>
            <p:spPr bwMode="auto">
              <a:xfrm>
                <a:off x="1806" y="2107"/>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78" name="Line 46"/>
              <p:cNvSpPr>
                <a:spLocks noChangeShapeType="1"/>
              </p:cNvSpPr>
              <p:nvPr/>
            </p:nvSpPr>
            <p:spPr bwMode="auto">
              <a:xfrm>
                <a:off x="1914" y="2151"/>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79" name="Rectangle 47"/>
              <p:cNvSpPr>
                <a:spLocks noChangeArrowheads="1"/>
              </p:cNvSpPr>
              <p:nvPr/>
            </p:nvSpPr>
            <p:spPr bwMode="auto">
              <a:xfrm>
                <a:off x="1806" y="2240"/>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80" name="Line 48"/>
              <p:cNvSpPr>
                <a:spLocks noChangeShapeType="1"/>
              </p:cNvSpPr>
              <p:nvPr/>
            </p:nvSpPr>
            <p:spPr bwMode="auto">
              <a:xfrm>
                <a:off x="1914" y="2284"/>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81" name="Rectangle 49"/>
              <p:cNvSpPr>
                <a:spLocks noChangeArrowheads="1"/>
              </p:cNvSpPr>
              <p:nvPr/>
            </p:nvSpPr>
            <p:spPr bwMode="auto">
              <a:xfrm>
                <a:off x="1806" y="2381"/>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82" name="Line 50"/>
              <p:cNvSpPr>
                <a:spLocks noChangeShapeType="1"/>
              </p:cNvSpPr>
              <p:nvPr/>
            </p:nvSpPr>
            <p:spPr bwMode="auto">
              <a:xfrm>
                <a:off x="1914" y="2425"/>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83" name="Rectangle 51"/>
              <p:cNvSpPr>
                <a:spLocks noChangeArrowheads="1"/>
              </p:cNvSpPr>
              <p:nvPr/>
            </p:nvSpPr>
            <p:spPr bwMode="auto">
              <a:xfrm>
                <a:off x="1806" y="2542"/>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84" name="Line 52"/>
              <p:cNvSpPr>
                <a:spLocks noChangeShapeType="1"/>
              </p:cNvSpPr>
              <p:nvPr/>
            </p:nvSpPr>
            <p:spPr bwMode="auto">
              <a:xfrm>
                <a:off x="1914" y="2586"/>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nvGrpSpPr>
              <p:cNvPr id="85" name="Group 53"/>
              <p:cNvGrpSpPr>
                <a:grpSpLocks/>
              </p:cNvGrpSpPr>
              <p:nvPr/>
            </p:nvGrpSpPr>
            <p:grpSpPr bwMode="auto">
              <a:xfrm>
                <a:off x="1806" y="2689"/>
                <a:ext cx="610" cy="379"/>
                <a:chOff x="1806" y="2689"/>
                <a:chExt cx="610" cy="379"/>
              </a:xfrm>
              <a:grpFill/>
            </p:grpSpPr>
            <p:sp>
              <p:nvSpPr>
                <p:cNvPr id="86" name="Rectangle 54"/>
                <p:cNvSpPr>
                  <a:spLocks noChangeArrowheads="1"/>
                </p:cNvSpPr>
                <p:nvPr/>
              </p:nvSpPr>
              <p:spPr bwMode="auto">
                <a:xfrm>
                  <a:off x="1806" y="2689"/>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87" name="Line 55"/>
                <p:cNvSpPr>
                  <a:spLocks noChangeShapeType="1"/>
                </p:cNvSpPr>
                <p:nvPr/>
              </p:nvSpPr>
              <p:spPr bwMode="auto">
                <a:xfrm>
                  <a:off x="1914" y="2733"/>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88" name="Rectangle 56"/>
                <p:cNvSpPr>
                  <a:spLocks noChangeArrowheads="1"/>
                </p:cNvSpPr>
                <p:nvPr/>
              </p:nvSpPr>
              <p:spPr bwMode="auto">
                <a:xfrm>
                  <a:off x="1806" y="2830"/>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89" name="Line 57"/>
                <p:cNvSpPr>
                  <a:spLocks noChangeShapeType="1"/>
                </p:cNvSpPr>
                <p:nvPr/>
              </p:nvSpPr>
              <p:spPr bwMode="auto">
                <a:xfrm>
                  <a:off x="1914" y="2874"/>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90" name="Rectangle 58"/>
                <p:cNvSpPr>
                  <a:spLocks noChangeArrowheads="1"/>
                </p:cNvSpPr>
                <p:nvPr/>
              </p:nvSpPr>
              <p:spPr bwMode="auto">
                <a:xfrm>
                  <a:off x="1806" y="2963"/>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91" name="Line 59"/>
                <p:cNvSpPr>
                  <a:spLocks noChangeShapeType="1"/>
                </p:cNvSpPr>
                <p:nvPr/>
              </p:nvSpPr>
              <p:spPr bwMode="auto">
                <a:xfrm>
                  <a:off x="1914" y="3007"/>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grpSp>
        <p:sp>
          <p:nvSpPr>
            <p:cNvPr id="28" name="Rectangle 60"/>
            <p:cNvSpPr>
              <a:spLocks noChangeArrowheads="1"/>
            </p:cNvSpPr>
            <p:nvPr/>
          </p:nvSpPr>
          <p:spPr bwMode="auto">
            <a:xfrm rot="16200000">
              <a:off x="430" y="2801"/>
              <a:ext cx="113" cy="53"/>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041</a:t>
              </a:r>
            </a:p>
          </p:txBody>
        </p:sp>
        <p:sp>
          <p:nvSpPr>
            <p:cNvPr id="29" name="Rectangle 61"/>
            <p:cNvSpPr>
              <a:spLocks noChangeArrowheads="1"/>
            </p:cNvSpPr>
            <p:nvPr/>
          </p:nvSpPr>
          <p:spPr bwMode="auto">
            <a:xfrm rot="16200000">
              <a:off x="496" y="2804"/>
              <a:ext cx="112" cy="54"/>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047</a:t>
              </a:r>
            </a:p>
          </p:txBody>
        </p:sp>
        <p:sp>
          <p:nvSpPr>
            <p:cNvPr id="30" name="Rectangle 62"/>
            <p:cNvSpPr>
              <a:spLocks noChangeArrowheads="1"/>
            </p:cNvSpPr>
            <p:nvPr/>
          </p:nvSpPr>
          <p:spPr bwMode="auto">
            <a:xfrm rot="16200000">
              <a:off x="564" y="2803"/>
              <a:ext cx="112" cy="54"/>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059</a:t>
              </a:r>
            </a:p>
          </p:txBody>
        </p:sp>
        <p:sp>
          <p:nvSpPr>
            <p:cNvPr id="31" name="Rectangle 63"/>
            <p:cNvSpPr>
              <a:spLocks noChangeArrowheads="1"/>
            </p:cNvSpPr>
            <p:nvPr/>
          </p:nvSpPr>
          <p:spPr bwMode="auto">
            <a:xfrm rot="16200000">
              <a:off x="631" y="2804"/>
              <a:ext cx="112" cy="54"/>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067</a:t>
              </a:r>
            </a:p>
          </p:txBody>
        </p:sp>
        <p:sp>
          <p:nvSpPr>
            <p:cNvPr id="32" name="Rectangle 64"/>
            <p:cNvSpPr>
              <a:spLocks noChangeArrowheads="1"/>
            </p:cNvSpPr>
            <p:nvPr/>
          </p:nvSpPr>
          <p:spPr bwMode="auto">
            <a:xfrm rot="16200000">
              <a:off x="695" y="2804"/>
              <a:ext cx="112" cy="54"/>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073</a:t>
              </a:r>
            </a:p>
          </p:txBody>
        </p:sp>
        <p:sp>
          <p:nvSpPr>
            <p:cNvPr id="33" name="Rectangle 65"/>
            <p:cNvSpPr>
              <a:spLocks noChangeArrowheads="1"/>
            </p:cNvSpPr>
            <p:nvPr/>
          </p:nvSpPr>
          <p:spPr bwMode="auto">
            <a:xfrm rot="16200000">
              <a:off x="758" y="2804"/>
              <a:ext cx="112" cy="54"/>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083</a:t>
              </a:r>
            </a:p>
          </p:txBody>
        </p:sp>
        <p:sp>
          <p:nvSpPr>
            <p:cNvPr id="34" name="Rectangle 67"/>
            <p:cNvSpPr>
              <a:spLocks noChangeArrowheads="1"/>
            </p:cNvSpPr>
            <p:nvPr/>
          </p:nvSpPr>
          <p:spPr bwMode="auto">
            <a:xfrm rot="16200000">
              <a:off x="883" y="2729"/>
              <a:ext cx="286" cy="236"/>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35" name="Group 70"/>
            <p:cNvGrpSpPr>
              <a:grpSpLocks/>
            </p:cNvGrpSpPr>
            <p:nvPr/>
          </p:nvGrpSpPr>
          <p:grpSpPr bwMode="auto">
            <a:xfrm rot="16200000">
              <a:off x="900" y="2906"/>
              <a:ext cx="262" cy="230"/>
              <a:chOff x="1806" y="3225"/>
              <a:chExt cx="610" cy="512"/>
            </a:xfrm>
            <a:grpFill/>
          </p:grpSpPr>
          <p:sp>
            <p:nvSpPr>
              <p:cNvPr id="69" name="Rectangle 71"/>
              <p:cNvSpPr>
                <a:spLocks noChangeArrowheads="1"/>
              </p:cNvSpPr>
              <p:nvPr/>
            </p:nvSpPr>
            <p:spPr bwMode="auto">
              <a:xfrm>
                <a:off x="1806" y="3225"/>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70" name="Line 72"/>
              <p:cNvSpPr>
                <a:spLocks noChangeShapeType="1"/>
              </p:cNvSpPr>
              <p:nvPr/>
            </p:nvSpPr>
            <p:spPr bwMode="auto">
              <a:xfrm>
                <a:off x="1914" y="3269"/>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71" name="Rectangle 73"/>
              <p:cNvSpPr>
                <a:spLocks noChangeArrowheads="1"/>
              </p:cNvSpPr>
              <p:nvPr/>
            </p:nvSpPr>
            <p:spPr bwMode="auto">
              <a:xfrm>
                <a:off x="1806" y="3358"/>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72" name="Line 74"/>
              <p:cNvSpPr>
                <a:spLocks noChangeShapeType="1"/>
              </p:cNvSpPr>
              <p:nvPr/>
            </p:nvSpPr>
            <p:spPr bwMode="auto">
              <a:xfrm>
                <a:off x="1914" y="3402"/>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73" name="Rectangle 75"/>
              <p:cNvSpPr>
                <a:spLocks noChangeArrowheads="1"/>
              </p:cNvSpPr>
              <p:nvPr/>
            </p:nvSpPr>
            <p:spPr bwMode="auto">
              <a:xfrm>
                <a:off x="1806" y="3499"/>
                <a:ext cx="105" cy="106"/>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74" name="Line 76"/>
              <p:cNvSpPr>
                <a:spLocks noChangeShapeType="1"/>
              </p:cNvSpPr>
              <p:nvPr/>
            </p:nvSpPr>
            <p:spPr bwMode="auto">
              <a:xfrm>
                <a:off x="1914" y="3543"/>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75" name="Rectangle 77"/>
              <p:cNvSpPr>
                <a:spLocks noChangeArrowheads="1"/>
              </p:cNvSpPr>
              <p:nvPr/>
            </p:nvSpPr>
            <p:spPr bwMode="auto">
              <a:xfrm>
                <a:off x="1806" y="3632"/>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76" name="Line 78"/>
              <p:cNvSpPr>
                <a:spLocks noChangeShapeType="1"/>
              </p:cNvSpPr>
              <p:nvPr/>
            </p:nvSpPr>
            <p:spPr bwMode="auto">
              <a:xfrm>
                <a:off x="1914" y="3676"/>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36" name="Rectangle 79"/>
            <p:cNvSpPr>
              <a:spLocks noChangeArrowheads="1"/>
            </p:cNvSpPr>
            <p:nvPr/>
          </p:nvSpPr>
          <p:spPr bwMode="auto">
            <a:xfrm rot="16200000">
              <a:off x="911" y="2800"/>
              <a:ext cx="113" cy="53"/>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103</a:t>
              </a:r>
            </a:p>
          </p:txBody>
        </p:sp>
        <p:sp>
          <p:nvSpPr>
            <p:cNvPr id="37" name="Rectangle 80"/>
            <p:cNvSpPr>
              <a:spLocks noChangeArrowheads="1"/>
            </p:cNvSpPr>
            <p:nvPr/>
          </p:nvSpPr>
          <p:spPr bwMode="auto">
            <a:xfrm rot="16200000">
              <a:off x="968" y="2798"/>
              <a:ext cx="112" cy="54"/>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109</a:t>
              </a:r>
            </a:p>
          </p:txBody>
        </p:sp>
        <p:sp>
          <p:nvSpPr>
            <p:cNvPr id="38" name="Rectangle 81"/>
            <p:cNvSpPr>
              <a:spLocks noChangeArrowheads="1"/>
            </p:cNvSpPr>
            <p:nvPr/>
          </p:nvSpPr>
          <p:spPr bwMode="auto">
            <a:xfrm rot="16200000">
              <a:off x="1031" y="2797"/>
              <a:ext cx="112" cy="54"/>
            </a:xfrm>
            <a:prstGeom prst="rect">
              <a:avLst/>
            </a:prstGeom>
            <a:grpFill/>
            <a:ln w="9525">
              <a:solidFill>
                <a:srgbClr val="000000"/>
              </a:solidFill>
              <a:miter lim="800000"/>
              <a:headEnd/>
              <a:tailEnd/>
            </a:ln>
            <a:extLst/>
          </p:spPr>
          <p:txBody>
            <a:bodyPr lIns="0" tIns="0" rIns="0" bIns="0"/>
            <a:lstStyle/>
            <a:p>
              <a:pPr algn="ctr">
                <a:lnSpc>
                  <a:spcPts val="900"/>
                </a:lnSpc>
                <a:spcBef>
                  <a:spcPts val="0"/>
                </a:spcBef>
                <a:defRPr/>
              </a:pPr>
              <a:r>
                <a:rPr lang="en-US" altLang="zh-CN" sz="900" b="1" dirty="0">
                  <a:solidFill>
                    <a:srgbClr val="FF0000"/>
                  </a:solidFill>
                </a:rPr>
                <a:t>127</a:t>
              </a:r>
            </a:p>
          </p:txBody>
        </p:sp>
        <p:sp>
          <p:nvSpPr>
            <p:cNvPr id="39" name="Rectangle 83"/>
            <p:cNvSpPr>
              <a:spLocks noChangeArrowheads="1"/>
            </p:cNvSpPr>
            <p:nvPr/>
          </p:nvSpPr>
          <p:spPr bwMode="auto">
            <a:xfrm rot="16200000">
              <a:off x="1175" y="2695"/>
              <a:ext cx="286" cy="308"/>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40" name="Group 87"/>
            <p:cNvGrpSpPr>
              <a:grpSpLocks/>
            </p:cNvGrpSpPr>
            <p:nvPr/>
          </p:nvGrpSpPr>
          <p:grpSpPr bwMode="auto">
            <a:xfrm rot="16200000">
              <a:off x="1191" y="2877"/>
              <a:ext cx="262" cy="291"/>
              <a:chOff x="1806" y="3861"/>
              <a:chExt cx="610" cy="645"/>
            </a:xfrm>
            <a:grpFill/>
          </p:grpSpPr>
          <p:grpSp>
            <p:nvGrpSpPr>
              <p:cNvPr id="58" name="Group 88"/>
              <p:cNvGrpSpPr>
                <a:grpSpLocks/>
              </p:cNvGrpSpPr>
              <p:nvPr/>
            </p:nvGrpSpPr>
            <p:grpSpPr bwMode="auto">
              <a:xfrm>
                <a:off x="1806" y="3861"/>
                <a:ext cx="610" cy="512"/>
                <a:chOff x="1806" y="3861"/>
                <a:chExt cx="610" cy="512"/>
              </a:xfrm>
              <a:grpFill/>
            </p:grpSpPr>
            <p:sp>
              <p:nvSpPr>
                <p:cNvPr id="61" name="Rectangle 89"/>
                <p:cNvSpPr>
                  <a:spLocks noChangeArrowheads="1"/>
                </p:cNvSpPr>
                <p:nvPr/>
              </p:nvSpPr>
              <p:spPr bwMode="auto">
                <a:xfrm>
                  <a:off x="1806" y="3861"/>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62" name="Line 90"/>
                <p:cNvSpPr>
                  <a:spLocks noChangeShapeType="1"/>
                </p:cNvSpPr>
                <p:nvPr/>
              </p:nvSpPr>
              <p:spPr bwMode="auto">
                <a:xfrm>
                  <a:off x="1914" y="3905"/>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63" name="Rectangle 91"/>
                <p:cNvSpPr>
                  <a:spLocks noChangeArrowheads="1"/>
                </p:cNvSpPr>
                <p:nvPr/>
              </p:nvSpPr>
              <p:spPr bwMode="auto">
                <a:xfrm>
                  <a:off x="1806" y="3994"/>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64" name="Line 92"/>
                <p:cNvSpPr>
                  <a:spLocks noChangeShapeType="1"/>
                </p:cNvSpPr>
                <p:nvPr/>
              </p:nvSpPr>
              <p:spPr bwMode="auto">
                <a:xfrm>
                  <a:off x="1914" y="4038"/>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65" name="Rectangle 93"/>
                <p:cNvSpPr>
                  <a:spLocks noChangeArrowheads="1"/>
                </p:cNvSpPr>
                <p:nvPr/>
              </p:nvSpPr>
              <p:spPr bwMode="auto">
                <a:xfrm>
                  <a:off x="1806" y="4135"/>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66" name="Line 94"/>
                <p:cNvSpPr>
                  <a:spLocks noChangeShapeType="1"/>
                </p:cNvSpPr>
                <p:nvPr/>
              </p:nvSpPr>
              <p:spPr bwMode="auto">
                <a:xfrm>
                  <a:off x="1914" y="4179"/>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67" name="Rectangle 95"/>
                <p:cNvSpPr>
                  <a:spLocks noChangeArrowheads="1"/>
                </p:cNvSpPr>
                <p:nvPr/>
              </p:nvSpPr>
              <p:spPr bwMode="auto">
                <a:xfrm>
                  <a:off x="1806" y="4268"/>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68" name="Line 96"/>
                <p:cNvSpPr>
                  <a:spLocks noChangeShapeType="1"/>
                </p:cNvSpPr>
                <p:nvPr/>
              </p:nvSpPr>
              <p:spPr bwMode="auto">
                <a:xfrm>
                  <a:off x="1914" y="4312"/>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59" name="Rectangle 97"/>
              <p:cNvSpPr>
                <a:spLocks noChangeArrowheads="1"/>
              </p:cNvSpPr>
              <p:nvPr/>
            </p:nvSpPr>
            <p:spPr bwMode="auto">
              <a:xfrm>
                <a:off x="1806" y="4401"/>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60" name="Line 98"/>
              <p:cNvSpPr>
                <a:spLocks noChangeShapeType="1"/>
              </p:cNvSpPr>
              <p:nvPr/>
            </p:nvSpPr>
            <p:spPr bwMode="auto">
              <a:xfrm>
                <a:off x="1914" y="4445"/>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41" name="Rectangle 99"/>
            <p:cNvSpPr>
              <a:spLocks noChangeArrowheads="1"/>
            </p:cNvSpPr>
            <p:nvPr/>
          </p:nvSpPr>
          <p:spPr bwMode="auto">
            <a:xfrm rot="16200000">
              <a:off x="1168" y="2801"/>
              <a:ext cx="113" cy="54"/>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dirty="0">
                  <a:solidFill>
                    <a:srgbClr val="FF0000"/>
                  </a:solidFill>
                </a:rPr>
                <a:t>149</a:t>
              </a:r>
            </a:p>
          </p:txBody>
        </p:sp>
        <p:sp>
          <p:nvSpPr>
            <p:cNvPr id="42" name="Rectangle 100"/>
            <p:cNvSpPr>
              <a:spLocks noChangeArrowheads="1"/>
            </p:cNvSpPr>
            <p:nvPr/>
          </p:nvSpPr>
          <p:spPr bwMode="auto">
            <a:xfrm rot="16200000">
              <a:off x="1230" y="2799"/>
              <a:ext cx="112" cy="54"/>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157</a:t>
              </a:r>
            </a:p>
          </p:txBody>
        </p:sp>
        <p:sp>
          <p:nvSpPr>
            <p:cNvPr id="43" name="Rectangle 101"/>
            <p:cNvSpPr>
              <a:spLocks noChangeArrowheads="1"/>
            </p:cNvSpPr>
            <p:nvPr/>
          </p:nvSpPr>
          <p:spPr bwMode="auto">
            <a:xfrm rot="16200000">
              <a:off x="1290" y="2800"/>
              <a:ext cx="112" cy="54"/>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167</a:t>
              </a:r>
            </a:p>
          </p:txBody>
        </p:sp>
        <p:sp>
          <p:nvSpPr>
            <p:cNvPr id="44" name="Rectangle 102"/>
            <p:cNvSpPr>
              <a:spLocks noChangeArrowheads="1"/>
            </p:cNvSpPr>
            <p:nvPr/>
          </p:nvSpPr>
          <p:spPr bwMode="auto">
            <a:xfrm rot="16200000">
              <a:off x="1354" y="2801"/>
              <a:ext cx="113" cy="54"/>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179</a:t>
              </a:r>
            </a:p>
          </p:txBody>
        </p:sp>
        <p:sp>
          <p:nvSpPr>
            <p:cNvPr id="45" name="Rectangle 104"/>
            <p:cNvSpPr>
              <a:spLocks noChangeArrowheads="1"/>
            </p:cNvSpPr>
            <p:nvPr/>
          </p:nvSpPr>
          <p:spPr bwMode="auto">
            <a:xfrm rot="16200000">
              <a:off x="1473" y="2731"/>
              <a:ext cx="286" cy="236"/>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46" name="Group 107"/>
            <p:cNvGrpSpPr>
              <a:grpSpLocks/>
            </p:cNvGrpSpPr>
            <p:nvPr/>
          </p:nvGrpSpPr>
          <p:grpSpPr bwMode="auto">
            <a:xfrm rot="16200000">
              <a:off x="1490" y="2908"/>
              <a:ext cx="262" cy="229"/>
              <a:chOff x="1806" y="4642"/>
              <a:chExt cx="610" cy="512"/>
            </a:xfrm>
            <a:grpFill/>
          </p:grpSpPr>
          <p:sp>
            <p:nvSpPr>
              <p:cNvPr id="50" name="Rectangle 108"/>
              <p:cNvSpPr>
                <a:spLocks noChangeArrowheads="1"/>
              </p:cNvSpPr>
              <p:nvPr/>
            </p:nvSpPr>
            <p:spPr bwMode="auto">
              <a:xfrm>
                <a:off x="1806" y="4642"/>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51" name="Line 109"/>
              <p:cNvSpPr>
                <a:spLocks noChangeShapeType="1"/>
              </p:cNvSpPr>
              <p:nvPr/>
            </p:nvSpPr>
            <p:spPr bwMode="auto">
              <a:xfrm>
                <a:off x="1914" y="4685"/>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52" name="Rectangle 110"/>
              <p:cNvSpPr>
                <a:spLocks noChangeArrowheads="1"/>
              </p:cNvSpPr>
              <p:nvPr/>
            </p:nvSpPr>
            <p:spPr bwMode="auto">
              <a:xfrm>
                <a:off x="1806" y="4775"/>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53" name="Line 111"/>
              <p:cNvSpPr>
                <a:spLocks noChangeShapeType="1"/>
              </p:cNvSpPr>
              <p:nvPr/>
            </p:nvSpPr>
            <p:spPr bwMode="auto">
              <a:xfrm>
                <a:off x="1914" y="4818"/>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54" name="Rectangle 112"/>
              <p:cNvSpPr>
                <a:spLocks noChangeArrowheads="1"/>
              </p:cNvSpPr>
              <p:nvPr/>
            </p:nvSpPr>
            <p:spPr bwMode="auto">
              <a:xfrm>
                <a:off x="1806" y="4916"/>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55" name="Line 113"/>
              <p:cNvSpPr>
                <a:spLocks noChangeShapeType="1"/>
              </p:cNvSpPr>
              <p:nvPr/>
            </p:nvSpPr>
            <p:spPr bwMode="auto">
              <a:xfrm>
                <a:off x="1914" y="4960"/>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56" name="Rectangle 114"/>
              <p:cNvSpPr>
                <a:spLocks noChangeArrowheads="1"/>
              </p:cNvSpPr>
              <p:nvPr/>
            </p:nvSpPr>
            <p:spPr bwMode="auto">
              <a:xfrm>
                <a:off x="1806" y="5049"/>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57" name="Line 115"/>
              <p:cNvSpPr>
                <a:spLocks noChangeShapeType="1"/>
              </p:cNvSpPr>
              <p:nvPr/>
            </p:nvSpPr>
            <p:spPr bwMode="auto">
              <a:xfrm>
                <a:off x="1914" y="5093"/>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47" name="Rectangle 116"/>
            <p:cNvSpPr>
              <a:spLocks noChangeArrowheads="1"/>
            </p:cNvSpPr>
            <p:nvPr/>
          </p:nvSpPr>
          <p:spPr bwMode="auto">
            <a:xfrm rot="16200000">
              <a:off x="1498" y="2799"/>
              <a:ext cx="112" cy="53"/>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197</a:t>
              </a:r>
            </a:p>
          </p:txBody>
        </p:sp>
        <p:sp>
          <p:nvSpPr>
            <p:cNvPr id="48" name="Rectangle 117"/>
            <p:cNvSpPr>
              <a:spLocks noChangeArrowheads="1"/>
            </p:cNvSpPr>
            <p:nvPr/>
          </p:nvSpPr>
          <p:spPr bwMode="auto">
            <a:xfrm rot="16200000">
              <a:off x="1557" y="2801"/>
              <a:ext cx="112" cy="54"/>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211</a:t>
              </a:r>
            </a:p>
          </p:txBody>
        </p:sp>
        <p:sp>
          <p:nvSpPr>
            <p:cNvPr id="49" name="Rectangle 118"/>
            <p:cNvSpPr>
              <a:spLocks noChangeArrowheads="1"/>
            </p:cNvSpPr>
            <p:nvPr/>
          </p:nvSpPr>
          <p:spPr bwMode="auto">
            <a:xfrm rot="16200000">
              <a:off x="1626" y="2801"/>
              <a:ext cx="112" cy="54"/>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227</a:t>
              </a:r>
            </a:p>
          </p:txBody>
        </p:sp>
      </p:grpSp>
      <p:sp>
        <p:nvSpPr>
          <p:cNvPr id="100" name="Rectangle 119"/>
          <p:cNvSpPr>
            <a:spLocks noChangeArrowheads="1"/>
          </p:cNvSpPr>
          <p:nvPr/>
        </p:nvSpPr>
        <p:spPr bwMode="auto">
          <a:xfrm rot="16200000">
            <a:off x="4622973" y="2295518"/>
            <a:ext cx="649288" cy="1762125"/>
          </a:xfrm>
          <a:prstGeom prst="rect">
            <a:avLst/>
          </a:prstGeom>
          <a:noFill/>
          <a:ln w="28575"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b="1">
              <a:solidFill>
                <a:srgbClr val="FF0000"/>
              </a:solidFill>
            </a:endParaRPr>
          </a:p>
        </p:txBody>
      </p:sp>
      <p:sp>
        <p:nvSpPr>
          <p:cNvPr id="101" name="Rectangle 120"/>
          <p:cNvSpPr>
            <a:spLocks noChangeArrowheads="1"/>
          </p:cNvSpPr>
          <p:nvPr/>
        </p:nvSpPr>
        <p:spPr bwMode="auto">
          <a:xfrm rot="16200000">
            <a:off x="4245942" y="3001162"/>
            <a:ext cx="528637"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a:solidFill>
                  <a:srgbClr val="FF0000"/>
                </a:solidFill>
              </a:rPr>
              <a:t>283</a:t>
            </a:r>
          </a:p>
        </p:txBody>
      </p:sp>
      <p:sp>
        <p:nvSpPr>
          <p:cNvPr id="102" name="Rectangle 121"/>
          <p:cNvSpPr>
            <a:spLocks noChangeArrowheads="1"/>
          </p:cNvSpPr>
          <p:nvPr/>
        </p:nvSpPr>
        <p:spPr bwMode="auto">
          <a:xfrm rot="16200000">
            <a:off x="4699173" y="2951156"/>
            <a:ext cx="533400" cy="341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just" eaLnBrk="1" hangingPunct="1"/>
            <a:r>
              <a:rPr lang="en-US" altLang="zh-CN" sz="2200" b="1">
                <a:solidFill>
                  <a:srgbClr val="FF0000"/>
                </a:solidFill>
              </a:rPr>
              <a:t>353</a:t>
            </a:r>
          </a:p>
        </p:txBody>
      </p:sp>
      <p:sp>
        <p:nvSpPr>
          <p:cNvPr id="103" name="Rectangle 122"/>
          <p:cNvSpPr>
            <a:spLocks noChangeArrowheads="1"/>
          </p:cNvSpPr>
          <p:nvPr/>
        </p:nvSpPr>
        <p:spPr bwMode="auto">
          <a:xfrm rot="16200000">
            <a:off x="5153991" y="2975763"/>
            <a:ext cx="588963" cy="341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a:solidFill>
                  <a:srgbClr val="FF0000"/>
                </a:solidFill>
              </a:rPr>
              <a:t>401</a:t>
            </a:r>
          </a:p>
        </p:txBody>
      </p:sp>
      <p:sp>
        <p:nvSpPr>
          <p:cNvPr id="104" name="Line 123"/>
          <p:cNvSpPr>
            <a:spLocks noChangeShapeType="1"/>
          </p:cNvSpPr>
          <p:nvPr/>
        </p:nvSpPr>
        <p:spPr bwMode="auto">
          <a:xfrm rot="16200000">
            <a:off x="3614910" y="3775069"/>
            <a:ext cx="1252537" cy="25400"/>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05" name="Line 124"/>
          <p:cNvSpPr>
            <a:spLocks noChangeShapeType="1"/>
          </p:cNvSpPr>
          <p:nvPr/>
        </p:nvSpPr>
        <p:spPr bwMode="auto">
          <a:xfrm rot="16200000" flipV="1">
            <a:off x="4138786" y="3779830"/>
            <a:ext cx="1225550" cy="42863"/>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06" name="Line 125"/>
          <p:cNvSpPr>
            <a:spLocks noChangeShapeType="1"/>
          </p:cNvSpPr>
          <p:nvPr/>
        </p:nvSpPr>
        <p:spPr bwMode="auto">
          <a:xfrm rot="16200000" flipV="1">
            <a:off x="4603130" y="3764749"/>
            <a:ext cx="1225550" cy="73025"/>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07" name="Line 126"/>
          <p:cNvSpPr>
            <a:spLocks noChangeShapeType="1"/>
          </p:cNvSpPr>
          <p:nvPr/>
        </p:nvSpPr>
        <p:spPr bwMode="auto">
          <a:xfrm rot="16200000">
            <a:off x="5060329" y="3794912"/>
            <a:ext cx="1228725" cy="15875"/>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grpSp>
        <p:nvGrpSpPr>
          <p:cNvPr id="108" name="组合 107"/>
          <p:cNvGrpSpPr/>
          <p:nvPr/>
        </p:nvGrpSpPr>
        <p:grpSpPr>
          <a:xfrm>
            <a:off x="4006554" y="4414450"/>
            <a:ext cx="1863725" cy="712787"/>
            <a:chOff x="2934025" y="3946938"/>
            <a:chExt cx="1863725" cy="712787"/>
          </a:xfrm>
          <a:noFill/>
        </p:grpSpPr>
        <p:sp>
          <p:nvSpPr>
            <p:cNvPr id="109" name="Rectangle 128"/>
            <p:cNvSpPr>
              <a:spLocks noChangeArrowheads="1"/>
            </p:cNvSpPr>
            <p:nvPr/>
          </p:nvSpPr>
          <p:spPr bwMode="auto">
            <a:xfrm rot="16200000">
              <a:off x="2951487" y="3931063"/>
              <a:ext cx="454025" cy="488950"/>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110" name="Group 132"/>
            <p:cNvGrpSpPr>
              <a:grpSpLocks/>
            </p:cNvGrpSpPr>
            <p:nvPr/>
          </p:nvGrpSpPr>
          <p:grpSpPr bwMode="auto">
            <a:xfrm rot="16200000">
              <a:off x="2980856" y="4206494"/>
              <a:ext cx="415925" cy="490538"/>
              <a:chOff x="1806" y="5281"/>
              <a:chExt cx="610" cy="687"/>
            </a:xfrm>
            <a:grpFill/>
          </p:grpSpPr>
          <p:grpSp>
            <p:nvGrpSpPr>
              <p:cNvPr id="158" name="Group 133"/>
              <p:cNvGrpSpPr>
                <a:grpSpLocks/>
              </p:cNvGrpSpPr>
              <p:nvPr/>
            </p:nvGrpSpPr>
            <p:grpSpPr bwMode="auto">
              <a:xfrm>
                <a:off x="1806" y="5281"/>
                <a:ext cx="610" cy="540"/>
                <a:chOff x="1806" y="5281"/>
                <a:chExt cx="610" cy="540"/>
              </a:xfrm>
              <a:grpFill/>
            </p:grpSpPr>
            <p:sp>
              <p:nvSpPr>
                <p:cNvPr id="161" name="Rectangle 134"/>
                <p:cNvSpPr>
                  <a:spLocks noChangeArrowheads="1"/>
                </p:cNvSpPr>
                <p:nvPr/>
              </p:nvSpPr>
              <p:spPr bwMode="auto">
                <a:xfrm>
                  <a:off x="1806" y="5281"/>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62" name="Line 135"/>
                <p:cNvSpPr>
                  <a:spLocks noChangeShapeType="1"/>
                </p:cNvSpPr>
                <p:nvPr/>
              </p:nvSpPr>
              <p:spPr bwMode="auto">
                <a:xfrm>
                  <a:off x="1914" y="5325"/>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63" name="Rectangle 136"/>
                <p:cNvSpPr>
                  <a:spLocks noChangeArrowheads="1"/>
                </p:cNvSpPr>
                <p:nvPr/>
              </p:nvSpPr>
              <p:spPr bwMode="auto">
                <a:xfrm>
                  <a:off x="1806" y="5414"/>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64" name="Line 137"/>
                <p:cNvSpPr>
                  <a:spLocks noChangeShapeType="1"/>
                </p:cNvSpPr>
                <p:nvPr/>
              </p:nvSpPr>
              <p:spPr bwMode="auto">
                <a:xfrm>
                  <a:off x="1914" y="5458"/>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65" name="Rectangle 138"/>
                <p:cNvSpPr>
                  <a:spLocks noChangeArrowheads="1"/>
                </p:cNvSpPr>
                <p:nvPr/>
              </p:nvSpPr>
              <p:spPr bwMode="auto">
                <a:xfrm>
                  <a:off x="1806" y="5569"/>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66" name="Line 139"/>
                <p:cNvSpPr>
                  <a:spLocks noChangeShapeType="1"/>
                </p:cNvSpPr>
                <p:nvPr/>
              </p:nvSpPr>
              <p:spPr bwMode="auto">
                <a:xfrm>
                  <a:off x="1914" y="5613"/>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67" name="Rectangle 140"/>
                <p:cNvSpPr>
                  <a:spLocks noChangeArrowheads="1"/>
                </p:cNvSpPr>
                <p:nvPr/>
              </p:nvSpPr>
              <p:spPr bwMode="auto">
                <a:xfrm>
                  <a:off x="1806" y="5716"/>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68" name="Line 141"/>
                <p:cNvSpPr>
                  <a:spLocks noChangeShapeType="1"/>
                </p:cNvSpPr>
                <p:nvPr/>
              </p:nvSpPr>
              <p:spPr bwMode="auto">
                <a:xfrm>
                  <a:off x="1914" y="5760"/>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159" name="Rectangle 142"/>
              <p:cNvSpPr>
                <a:spLocks noChangeArrowheads="1"/>
              </p:cNvSpPr>
              <p:nvPr/>
            </p:nvSpPr>
            <p:spPr bwMode="auto">
              <a:xfrm>
                <a:off x="1806" y="5863"/>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60" name="Line 143"/>
              <p:cNvSpPr>
                <a:spLocks noChangeShapeType="1"/>
              </p:cNvSpPr>
              <p:nvPr/>
            </p:nvSpPr>
            <p:spPr bwMode="auto">
              <a:xfrm>
                <a:off x="1914" y="5907"/>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111" name="Rectangle 144"/>
            <p:cNvSpPr>
              <a:spLocks noChangeArrowheads="1"/>
            </p:cNvSpPr>
            <p:nvPr/>
          </p:nvSpPr>
          <p:spPr bwMode="auto">
            <a:xfrm rot="16200000">
              <a:off x="2922913" y="4102512"/>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241</a:t>
              </a:r>
            </a:p>
          </p:txBody>
        </p:sp>
        <p:sp>
          <p:nvSpPr>
            <p:cNvPr id="112" name="Rectangle 145"/>
            <p:cNvSpPr>
              <a:spLocks noChangeArrowheads="1"/>
            </p:cNvSpPr>
            <p:nvPr/>
          </p:nvSpPr>
          <p:spPr bwMode="auto">
            <a:xfrm rot="16200000">
              <a:off x="3026101" y="4102512"/>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257</a:t>
              </a:r>
            </a:p>
          </p:txBody>
        </p:sp>
        <p:sp>
          <p:nvSpPr>
            <p:cNvPr id="113" name="Rectangle 146"/>
            <p:cNvSpPr>
              <a:spLocks noChangeArrowheads="1"/>
            </p:cNvSpPr>
            <p:nvPr/>
          </p:nvSpPr>
          <p:spPr bwMode="auto">
            <a:xfrm rot="16200000">
              <a:off x="3130876" y="4099337"/>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269</a:t>
              </a:r>
            </a:p>
          </p:txBody>
        </p:sp>
        <p:sp>
          <p:nvSpPr>
            <p:cNvPr id="114" name="Rectangle 147"/>
            <p:cNvSpPr>
              <a:spLocks noChangeArrowheads="1"/>
            </p:cNvSpPr>
            <p:nvPr/>
          </p:nvSpPr>
          <p:spPr bwMode="auto">
            <a:xfrm rot="16200000">
              <a:off x="3238826" y="4096162"/>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277</a:t>
              </a:r>
            </a:p>
          </p:txBody>
        </p:sp>
        <p:sp>
          <p:nvSpPr>
            <p:cNvPr id="115" name="Rectangle 149"/>
            <p:cNvSpPr>
              <a:spLocks noChangeArrowheads="1"/>
            </p:cNvSpPr>
            <p:nvPr/>
          </p:nvSpPr>
          <p:spPr bwMode="auto">
            <a:xfrm rot="16200000">
              <a:off x="3481712" y="3931063"/>
              <a:ext cx="454025" cy="488950"/>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116" name="Group 153"/>
            <p:cNvGrpSpPr>
              <a:grpSpLocks/>
            </p:cNvGrpSpPr>
            <p:nvPr/>
          </p:nvGrpSpPr>
          <p:grpSpPr bwMode="auto">
            <a:xfrm rot="16200000">
              <a:off x="3507906" y="4206494"/>
              <a:ext cx="415925" cy="490538"/>
              <a:chOff x="1806" y="6070"/>
              <a:chExt cx="610" cy="687"/>
            </a:xfrm>
            <a:grpFill/>
          </p:grpSpPr>
          <p:grpSp>
            <p:nvGrpSpPr>
              <p:cNvPr id="147" name="Group 154"/>
              <p:cNvGrpSpPr>
                <a:grpSpLocks/>
              </p:cNvGrpSpPr>
              <p:nvPr/>
            </p:nvGrpSpPr>
            <p:grpSpPr bwMode="auto">
              <a:xfrm>
                <a:off x="1806" y="6070"/>
                <a:ext cx="610" cy="540"/>
                <a:chOff x="1806" y="6070"/>
                <a:chExt cx="610" cy="540"/>
              </a:xfrm>
              <a:grpFill/>
            </p:grpSpPr>
            <p:sp>
              <p:nvSpPr>
                <p:cNvPr id="150" name="Rectangle 155"/>
                <p:cNvSpPr>
                  <a:spLocks noChangeArrowheads="1"/>
                </p:cNvSpPr>
                <p:nvPr/>
              </p:nvSpPr>
              <p:spPr bwMode="auto">
                <a:xfrm>
                  <a:off x="1806" y="6070"/>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51" name="Line 156"/>
                <p:cNvSpPr>
                  <a:spLocks noChangeShapeType="1"/>
                </p:cNvSpPr>
                <p:nvPr/>
              </p:nvSpPr>
              <p:spPr bwMode="auto">
                <a:xfrm>
                  <a:off x="1914" y="6114"/>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52" name="Rectangle 157"/>
                <p:cNvSpPr>
                  <a:spLocks noChangeArrowheads="1"/>
                </p:cNvSpPr>
                <p:nvPr/>
              </p:nvSpPr>
              <p:spPr bwMode="auto">
                <a:xfrm>
                  <a:off x="1806" y="6203"/>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53" name="Line 158"/>
                <p:cNvSpPr>
                  <a:spLocks noChangeShapeType="1"/>
                </p:cNvSpPr>
                <p:nvPr/>
              </p:nvSpPr>
              <p:spPr bwMode="auto">
                <a:xfrm>
                  <a:off x="1914" y="6247"/>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54" name="Rectangle 159"/>
                <p:cNvSpPr>
                  <a:spLocks noChangeArrowheads="1"/>
                </p:cNvSpPr>
                <p:nvPr/>
              </p:nvSpPr>
              <p:spPr bwMode="auto">
                <a:xfrm>
                  <a:off x="1806" y="6359"/>
                  <a:ext cx="105" cy="104"/>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55" name="Line 160"/>
                <p:cNvSpPr>
                  <a:spLocks noChangeShapeType="1"/>
                </p:cNvSpPr>
                <p:nvPr/>
              </p:nvSpPr>
              <p:spPr bwMode="auto">
                <a:xfrm>
                  <a:off x="1914" y="6402"/>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56" name="Rectangle 161"/>
                <p:cNvSpPr>
                  <a:spLocks noChangeArrowheads="1"/>
                </p:cNvSpPr>
                <p:nvPr/>
              </p:nvSpPr>
              <p:spPr bwMode="auto">
                <a:xfrm>
                  <a:off x="1806" y="6505"/>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57" name="Line 162"/>
                <p:cNvSpPr>
                  <a:spLocks noChangeShapeType="1"/>
                </p:cNvSpPr>
                <p:nvPr/>
              </p:nvSpPr>
              <p:spPr bwMode="auto">
                <a:xfrm>
                  <a:off x="1914" y="6549"/>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148" name="Rectangle 163"/>
              <p:cNvSpPr>
                <a:spLocks noChangeArrowheads="1"/>
              </p:cNvSpPr>
              <p:nvPr/>
            </p:nvSpPr>
            <p:spPr bwMode="auto">
              <a:xfrm>
                <a:off x="1806" y="6652"/>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49" name="Line 164"/>
              <p:cNvSpPr>
                <a:spLocks noChangeShapeType="1"/>
              </p:cNvSpPr>
              <p:nvPr/>
            </p:nvSpPr>
            <p:spPr bwMode="auto">
              <a:xfrm>
                <a:off x="1914" y="6696"/>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117" name="Rectangle 165"/>
            <p:cNvSpPr>
              <a:spLocks noChangeArrowheads="1"/>
            </p:cNvSpPr>
            <p:nvPr/>
          </p:nvSpPr>
          <p:spPr bwMode="auto">
            <a:xfrm rot="16200000">
              <a:off x="3456313" y="4102512"/>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307</a:t>
              </a:r>
            </a:p>
          </p:txBody>
        </p:sp>
        <p:sp>
          <p:nvSpPr>
            <p:cNvPr id="118" name="Rectangle 166"/>
            <p:cNvSpPr>
              <a:spLocks noChangeArrowheads="1"/>
            </p:cNvSpPr>
            <p:nvPr/>
          </p:nvSpPr>
          <p:spPr bwMode="auto">
            <a:xfrm rot="16200000">
              <a:off x="3556326" y="4097750"/>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313</a:t>
              </a:r>
            </a:p>
          </p:txBody>
        </p:sp>
        <p:sp>
          <p:nvSpPr>
            <p:cNvPr id="119" name="Rectangle 167"/>
            <p:cNvSpPr>
              <a:spLocks noChangeArrowheads="1"/>
            </p:cNvSpPr>
            <p:nvPr/>
          </p:nvSpPr>
          <p:spPr bwMode="auto">
            <a:xfrm rot="16200000">
              <a:off x="3659513" y="4099337"/>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331</a:t>
              </a:r>
            </a:p>
          </p:txBody>
        </p:sp>
        <p:sp>
          <p:nvSpPr>
            <p:cNvPr id="120" name="Rectangle 168"/>
            <p:cNvSpPr>
              <a:spLocks noChangeArrowheads="1"/>
            </p:cNvSpPr>
            <p:nvPr/>
          </p:nvSpPr>
          <p:spPr bwMode="auto">
            <a:xfrm rot="16200000">
              <a:off x="3764288" y="4097750"/>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347</a:t>
              </a:r>
            </a:p>
          </p:txBody>
        </p:sp>
        <p:sp>
          <p:nvSpPr>
            <p:cNvPr id="121" name="Rectangle 170"/>
            <p:cNvSpPr>
              <a:spLocks noChangeArrowheads="1"/>
            </p:cNvSpPr>
            <p:nvPr/>
          </p:nvSpPr>
          <p:spPr bwMode="auto">
            <a:xfrm rot="16200000">
              <a:off x="3958756" y="3985832"/>
              <a:ext cx="454025" cy="376238"/>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122" name="Group 173"/>
            <p:cNvGrpSpPr>
              <a:grpSpLocks/>
            </p:cNvGrpSpPr>
            <p:nvPr/>
          </p:nvGrpSpPr>
          <p:grpSpPr bwMode="auto">
            <a:xfrm rot="16200000">
              <a:off x="3986538" y="4267613"/>
              <a:ext cx="415925" cy="365125"/>
              <a:chOff x="1806" y="6878"/>
              <a:chExt cx="610" cy="512"/>
            </a:xfrm>
            <a:grpFill/>
          </p:grpSpPr>
          <p:sp>
            <p:nvSpPr>
              <p:cNvPr id="139" name="Rectangle 174"/>
              <p:cNvSpPr>
                <a:spLocks noChangeArrowheads="1"/>
              </p:cNvSpPr>
              <p:nvPr/>
            </p:nvSpPr>
            <p:spPr bwMode="auto">
              <a:xfrm>
                <a:off x="1806" y="6878"/>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40" name="Line 175"/>
              <p:cNvSpPr>
                <a:spLocks noChangeShapeType="1"/>
              </p:cNvSpPr>
              <p:nvPr/>
            </p:nvSpPr>
            <p:spPr bwMode="auto">
              <a:xfrm>
                <a:off x="1914" y="6922"/>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41" name="Rectangle 176"/>
              <p:cNvSpPr>
                <a:spLocks noChangeArrowheads="1"/>
              </p:cNvSpPr>
              <p:nvPr/>
            </p:nvSpPr>
            <p:spPr bwMode="auto">
              <a:xfrm>
                <a:off x="1806" y="7011"/>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42" name="Line 177"/>
              <p:cNvSpPr>
                <a:spLocks noChangeShapeType="1"/>
              </p:cNvSpPr>
              <p:nvPr/>
            </p:nvSpPr>
            <p:spPr bwMode="auto">
              <a:xfrm>
                <a:off x="1914" y="7055"/>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43" name="Rectangle 178"/>
              <p:cNvSpPr>
                <a:spLocks noChangeArrowheads="1"/>
              </p:cNvSpPr>
              <p:nvPr/>
            </p:nvSpPr>
            <p:spPr bwMode="auto">
              <a:xfrm>
                <a:off x="1806" y="7152"/>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44" name="Line 179"/>
              <p:cNvSpPr>
                <a:spLocks noChangeShapeType="1"/>
              </p:cNvSpPr>
              <p:nvPr/>
            </p:nvSpPr>
            <p:spPr bwMode="auto">
              <a:xfrm>
                <a:off x="1914" y="7196"/>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45" name="Rectangle 180"/>
              <p:cNvSpPr>
                <a:spLocks noChangeArrowheads="1"/>
              </p:cNvSpPr>
              <p:nvPr/>
            </p:nvSpPr>
            <p:spPr bwMode="auto">
              <a:xfrm>
                <a:off x="1806" y="7285"/>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46" name="Line 181"/>
              <p:cNvSpPr>
                <a:spLocks noChangeShapeType="1"/>
              </p:cNvSpPr>
              <p:nvPr/>
            </p:nvSpPr>
            <p:spPr bwMode="auto">
              <a:xfrm>
                <a:off x="1914" y="7329"/>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123" name="Rectangle 182"/>
            <p:cNvSpPr>
              <a:spLocks noChangeArrowheads="1"/>
            </p:cNvSpPr>
            <p:nvPr/>
          </p:nvSpPr>
          <p:spPr bwMode="auto">
            <a:xfrm rot="16200000">
              <a:off x="4005588" y="4094575"/>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367</a:t>
              </a:r>
            </a:p>
          </p:txBody>
        </p:sp>
        <p:sp>
          <p:nvSpPr>
            <p:cNvPr id="124" name="Rectangle 183"/>
            <p:cNvSpPr>
              <a:spLocks noChangeArrowheads="1"/>
            </p:cNvSpPr>
            <p:nvPr/>
          </p:nvSpPr>
          <p:spPr bwMode="auto">
            <a:xfrm rot="16200000">
              <a:off x="4099251" y="4097750"/>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379</a:t>
              </a:r>
            </a:p>
          </p:txBody>
        </p:sp>
        <p:sp>
          <p:nvSpPr>
            <p:cNvPr id="125" name="Rectangle 184"/>
            <p:cNvSpPr>
              <a:spLocks noChangeArrowheads="1"/>
            </p:cNvSpPr>
            <p:nvPr/>
          </p:nvSpPr>
          <p:spPr bwMode="auto">
            <a:xfrm rot="16200000">
              <a:off x="4199263" y="4097750"/>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389</a:t>
              </a:r>
            </a:p>
          </p:txBody>
        </p:sp>
        <p:sp>
          <p:nvSpPr>
            <p:cNvPr id="126" name="Rectangle 186"/>
            <p:cNvSpPr>
              <a:spLocks noChangeArrowheads="1"/>
            </p:cNvSpPr>
            <p:nvPr/>
          </p:nvSpPr>
          <p:spPr bwMode="auto">
            <a:xfrm rot="16200000">
              <a:off x="4382619" y="3985832"/>
              <a:ext cx="454025" cy="376237"/>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127" name="Group 188"/>
            <p:cNvGrpSpPr>
              <a:grpSpLocks/>
            </p:cNvGrpSpPr>
            <p:nvPr/>
          </p:nvGrpSpPr>
          <p:grpSpPr bwMode="auto">
            <a:xfrm rot="16200000">
              <a:off x="4402463" y="4267613"/>
              <a:ext cx="415925" cy="365125"/>
              <a:chOff x="1806" y="7530"/>
              <a:chExt cx="610" cy="512"/>
            </a:xfrm>
            <a:grpFill/>
          </p:grpSpPr>
          <p:sp>
            <p:nvSpPr>
              <p:cNvPr id="131" name="Rectangle 189"/>
              <p:cNvSpPr>
                <a:spLocks noChangeArrowheads="1"/>
              </p:cNvSpPr>
              <p:nvPr/>
            </p:nvSpPr>
            <p:spPr bwMode="auto">
              <a:xfrm>
                <a:off x="1806" y="7530"/>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32" name="Line 190"/>
              <p:cNvSpPr>
                <a:spLocks noChangeShapeType="1"/>
              </p:cNvSpPr>
              <p:nvPr/>
            </p:nvSpPr>
            <p:spPr bwMode="auto">
              <a:xfrm>
                <a:off x="1914" y="7573"/>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33" name="Rectangle 191"/>
              <p:cNvSpPr>
                <a:spLocks noChangeArrowheads="1"/>
              </p:cNvSpPr>
              <p:nvPr/>
            </p:nvSpPr>
            <p:spPr bwMode="auto">
              <a:xfrm>
                <a:off x="1806" y="7662"/>
                <a:ext cx="105" cy="106"/>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34" name="Line 192"/>
              <p:cNvSpPr>
                <a:spLocks noChangeShapeType="1"/>
              </p:cNvSpPr>
              <p:nvPr/>
            </p:nvSpPr>
            <p:spPr bwMode="auto">
              <a:xfrm>
                <a:off x="1914" y="7706"/>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35" name="Rectangle 193"/>
              <p:cNvSpPr>
                <a:spLocks noChangeArrowheads="1"/>
              </p:cNvSpPr>
              <p:nvPr/>
            </p:nvSpPr>
            <p:spPr bwMode="auto">
              <a:xfrm>
                <a:off x="1806" y="7804"/>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36" name="Line 194"/>
              <p:cNvSpPr>
                <a:spLocks noChangeShapeType="1"/>
              </p:cNvSpPr>
              <p:nvPr/>
            </p:nvSpPr>
            <p:spPr bwMode="auto">
              <a:xfrm>
                <a:off x="1914" y="7848"/>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37" name="Rectangle 195"/>
              <p:cNvSpPr>
                <a:spLocks noChangeArrowheads="1"/>
              </p:cNvSpPr>
              <p:nvPr/>
            </p:nvSpPr>
            <p:spPr bwMode="auto">
              <a:xfrm>
                <a:off x="1806" y="7937"/>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38" name="Line 196"/>
              <p:cNvSpPr>
                <a:spLocks noChangeShapeType="1"/>
              </p:cNvSpPr>
              <p:nvPr/>
            </p:nvSpPr>
            <p:spPr bwMode="auto">
              <a:xfrm>
                <a:off x="1914" y="7980"/>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128" name="Rectangle 197"/>
            <p:cNvSpPr>
              <a:spLocks noChangeArrowheads="1"/>
            </p:cNvSpPr>
            <p:nvPr/>
          </p:nvSpPr>
          <p:spPr bwMode="auto">
            <a:xfrm rot="16200000">
              <a:off x="4413576" y="4094575"/>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419</a:t>
              </a:r>
            </a:p>
          </p:txBody>
        </p:sp>
        <p:sp>
          <p:nvSpPr>
            <p:cNvPr id="129" name="Rectangle 198"/>
            <p:cNvSpPr>
              <a:spLocks noChangeArrowheads="1"/>
            </p:cNvSpPr>
            <p:nvPr/>
          </p:nvSpPr>
          <p:spPr bwMode="auto">
            <a:xfrm rot="16200000">
              <a:off x="4504857" y="4098544"/>
              <a:ext cx="179387"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431</a:t>
              </a:r>
            </a:p>
          </p:txBody>
        </p:sp>
        <p:sp>
          <p:nvSpPr>
            <p:cNvPr id="130" name="Rectangle 199"/>
            <p:cNvSpPr>
              <a:spLocks noChangeArrowheads="1"/>
            </p:cNvSpPr>
            <p:nvPr/>
          </p:nvSpPr>
          <p:spPr bwMode="auto">
            <a:xfrm rot="16200000">
              <a:off x="4608838" y="4100925"/>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439</a:t>
              </a:r>
            </a:p>
          </p:txBody>
        </p:sp>
      </p:grpSp>
      <p:sp>
        <p:nvSpPr>
          <p:cNvPr id="169" name="Rectangle 200"/>
          <p:cNvSpPr>
            <a:spLocks noChangeArrowheads="1"/>
          </p:cNvSpPr>
          <p:nvPr/>
        </p:nvSpPr>
        <p:spPr bwMode="auto">
          <a:xfrm rot="16200000">
            <a:off x="7807498" y="1463668"/>
            <a:ext cx="647700" cy="3424238"/>
          </a:xfrm>
          <a:prstGeom prst="rect">
            <a:avLst/>
          </a:prstGeom>
          <a:noFill/>
          <a:ln w="28575"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b="1">
              <a:solidFill>
                <a:srgbClr val="FF0000"/>
              </a:solidFill>
            </a:endParaRPr>
          </a:p>
        </p:txBody>
      </p:sp>
      <p:sp>
        <p:nvSpPr>
          <p:cNvPr id="170" name="Rectangle 201"/>
          <p:cNvSpPr>
            <a:spLocks noChangeArrowheads="1"/>
          </p:cNvSpPr>
          <p:nvPr/>
        </p:nvSpPr>
        <p:spPr bwMode="auto">
          <a:xfrm rot="16200000">
            <a:off x="6556548" y="3022593"/>
            <a:ext cx="577850"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dirty="0">
                <a:solidFill>
                  <a:srgbClr val="FF0000"/>
                </a:solidFill>
              </a:rPr>
              <a:t>499</a:t>
            </a:r>
          </a:p>
        </p:txBody>
      </p:sp>
      <p:sp>
        <p:nvSpPr>
          <p:cNvPr id="171" name="Rectangle 203"/>
          <p:cNvSpPr>
            <a:spLocks noChangeArrowheads="1"/>
          </p:cNvSpPr>
          <p:nvPr/>
        </p:nvSpPr>
        <p:spPr bwMode="auto">
          <a:xfrm rot="16200000">
            <a:off x="7054230" y="3021799"/>
            <a:ext cx="577850"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a:solidFill>
                  <a:srgbClr val="FF0000"/>
                </a:solidFill>
              </a:rPr>
              <a:t>599</a:t>
            </a:r>
          </a:p>
        </p:txBody>
      </p:sp>
      <p:sp>
        <p:nvSpPr>
          <p:cNvPr id="172" name="Rectangle 205"/>
          <p:cNvSpPr>
            <a:spLocks noChangeArrowheads="1"/>
          </p:cNvSpPr>
          <p:nvPr/>
        </p:nvSpPr>
        <p:spPr bwMode="auto">
          <a:xfrm rot="16200000">
            <a:off x="7529685" y="2994019"/>
            <a:ext cx="631825"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a:solidFill>
                  <a:srgbClr val="FF0000"/>
                </a:solidFill>
              </a:rPr>
              <a:t>677</a:t>
            </a:r>
          </a:p>
        </p:txBody>
      </p:sp>
      <p:sp>
        <p:nvSpPr>
          <p:cNvPr id="173" name="Rectangle 206"/>
          <p:cNvSpPr>
            <a:spLocks noChangeArrowheads="1"/>
          </p:cNvSpPr>
          <p:nvPr/>
        </p:nvSpPr>
        <p:spPr bwMode="auto">
          <a:xfrm rot="16200000">
            <a:off x="8090867" y="3004337"/>
            <a:ext cx="577850"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a:solidFill>
                  <a:srgbClr val="FF0000"/>
                </a:solidFill>
              </a:rPr>
              <a:t>773</a:t>
            </a:r>
          </a:p>
        </p:txBody>
      </p:sp>
      <p:sp>
        <p:nvSpPr>
          <p:cNvPr id="174" name="Rectangle 208"/>
          <p:cNvSpPr>
            <a:spLocks noChangeArrowheads="1"/>
          </p:cNvSpPr>
          <p:nvPr/>
        </p:nvSpPr>
        <p:spPr bwMode="auto">
          <a:xfrm rot="16200000">
            <a:off x="8681417" y="3007512"/>
            <a:ext cx="520700"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a:solidFill>
                  <a:srgbClr val="FF0000"/>
                </a:solidFill>
              </a:rPr>
              <a:t>829</a:t>
            </a:r>
          </a:p>
        </p:txBody>
      </p:sp>
      <p:sp>
        <p:nvSpPr>
          <p:cNvPr id="175" name="Rectangle 209"/>
          <p:cNvSpPr>
            <a:spLocks noChangeArrowheads="1"/>
          </p:cNvSpPr>
          <p:nvPr/>
        </p:nvSpPr>
        <p:spPr bwMode="auto">
          <a:xfrm rot="16200000">
            <a:off x="9102105" y="3013862"/>
            <a:ext cx="577850"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200" b="1">
                <a:solidFill>
                  <a:srgbClr val="FF0000"/>
                </a:solidFill>
              </a:rPr>
              <a:t>883</a:t>
            </a:r>
          </a:p>
        </p:txBody>
      </p:sp>
      <p:sp>
        <p:nvSpPr>
          <p:cNvPr id="176" name="Line 210"/>
          <p:cNvSpPr>
            <a:spLocks noChangeShapeType="1"/>
          </p:cNvSpPr>
          <p:nvPr/>
        </p:nvSpPr>
        <p:spPr bwMode="auto">
          <a:xfrm rot="16200000">
            <a:off x="5731841" y="3558375"/>
            <a:ext cx="1228725" cy="488950"/>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77" name="Line 211"/>
          <p:cNvSpPr>
            <a:spLocks noChangeShapeType="1"/>
          </p:cNvSpPr>
          <p:nvPr/>
        </p:nvSpPr>
        <p:spPr bwMode="auto">
          <a:xfrm rot="16200000">
            <a:off x="6316041" y="3628225"/>
            <a:ext cx="1223963" cy="344488"/>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78" name="Line 212"/>
          <p:cNvSpPr>
            <a:spLocks noChangeShapeType="1"/>
          </p:cNvSpPr>
          <p:nvPr/>
        </p:nvSpPr>
        <p:spPr bwMode="auto">
          <a:xfrm rot="16200000">
            <a:off x="6935960" y="3770306"/>
            <a:ext cx="1227138" cy="63500"/>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79" name="Line 213"/>
          <p:cNvSpPr>
            <a:spLocks noChangeShapeType="1"/>
          </p:cNvSpPr>
          <p:nvPr/>
        </p:nvSpPr>
        <p:spPr bwMode="auto">
          <a:xfrm rot="16200000" flipV="1">
            <a:off x="7594772" y="3711569"/>
            <a:ext cx="1223963" cy="177800"/>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80" name="Line 214"/>
          <p:cNvSpPr>
            <a:spLocks noChangeShapeType="1"/>
          </p:cNvSpPr>
          <p:nvPr/>
        </p:nvSpPr>
        <p:spPr bwMode="auto">
          <a:xfrm rot="16200000" flipV="1">
            <a:off x="8198023" y="3657593"/>
            <a:ext cx="1203325" cy="265113"/>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81" name="Line 215"/>
          <p:cNvSpPr>
            <a:spLocks noChangeShapeType="1"/>
          </p:cNvSpPr>
          <p:nvPr/>
        </p:nvSpPr>
        <p:spPr bwMode="auto">
          <a:xfrm rot="16200000" flipV="1">
            <a:off x="9137029" y="3686962"/>
            <a:ext cx="1239838" cy="179388"/>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sp>
        <p:nvSpPr>
          <p:cNvPr id="182" name="Line 216"/>
          <p:cNvSpPr>
            <a:spLocks noChangeShapeType="1"/>
          </p:cNvSpPr>
          <p:nvPr/>
        </p:nvSpPr>
        <p:spPr bwMode="auto">
          <a:xfrm rot="16200000" flipV="1">
            <a:off x="8670304" y="3701250"/>
            <a:ext cx="1211263" cy="185737"/>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solidFill>
                <a:srgbClr val="FF0000"/>
              </a:solidFill>
            </a:endParaRPr>
          </a:p>
        </p:txBody>
      </p:sp>
      <p:grpSp>
        <p:nvGrpSpPr>
          <p:cNvPr id="183" name="组合 182"/>
          <p:cNvGrpSpPr/>
          <p:nvPr/>
        </p:nvGrpSpPr>
        <p:grpSpPr>
          <a:xfrm>
            <a:off x="5929017" y="4411275"/>
            <a:ext cx="4235450" cy="715962"/>
            <a:chOff x="4856488" y="3943763"/>
            <a:chExt cx="4235450" cy="715962"/>
          </a:xfrm>
          <a:noFill/>
        </p:grpSpPr>
        <p:sp>
          <p:nvSpPr>
            <p:cNvPr id="184" name="Rectangle 218"/>
            <p:cNvSpPr>
              <a:spLocks noChangeArrowheads="1"/>
            </p:cNvSpPr>
            <p:nvPr/>
          </p:nvSpPr>
          <p:spPr bwMode="auto">
            <a:xfrm rot="16200000">
              <a:off x="8560126" y="3870737"/>
              <a:ext cx="455612" cy="601663"/>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85" name="Rectangle 219"/>
            <p:cNvSpPr>
              <a:spLocks noChangeArrowheads="1"/>
            </p:cNvSpPr>
            <p:nvPr/>
          </p:nvSpPr>
          <p:spPr bwMode="auto">
            <a:xfrm rot="16200000">
              <a:off x="8587113" y="4091400"/>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919</a:t>
              </a:r>
            </a:p>
          </p:txBody>
        </p:sp>
        <p:sp>
          <p:nvSpPr>
            <p:cNvPr id="186" name="Rectangle 224"/>
            <p:cNvSpPr>
              <a:spLocks noChangeArrowheads="1"/>
            </p:cNvSpPr>
            <p:nvPr/>
          </p:nvSpPr>
          <p:spPr bwMode="auto">
            <a:xfrm rot="16200000">
              <a:off x="8487100" y="4583526"/>
              <a:ext cx="71437" cy="74612"/>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87" name="Line 225"/>
            <p:cNvSpPr>
              <a:spLocks noChangeShapeType="1"/>
            </p:cNvSpPr>
            <p:nvPr/>
          </p:nvSpPr>
          <p:spPr bwMode="auto">
            <a:xfrm rot="16200000">
              <a:off x="8350575" y="4413663"/>
              <a:ext cx="342900" cy="0"/>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88" name="Rectangle 226"/>
            <p:cNvSpPr>
              <a:spLocks noChangeArrowheads="1"/>
            </p:cNvSpPr>
            <p:nvPr/>
          </p:nvSpPr>
          <p:spPr bwMode="auto">
            <a:xfrm rot="16200000">
              <a:off x="8597431" y="4582732"/>
              <a:ext cx="71437" cy="76200"/>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89" name="Line 227"/>
            <p:cNvSpPr>
              <a:spLocks noChangeShapeType="1"/>
            </p:cNvSpPr>
            <p:nvPr/>
          </p:nvSpPr>
          <p:spPr bwMode="auto">
            <a:xfrm rot="16200000">
              <a:off x="8456144" y="4412869"/>
              <a:ext cx="342900" cy="1588"/>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90" name="Rectangle 228"/>
            <p:cNvSpPr>
              <a:spLocks noChangeArrowheads="1"/>
            </p:cNvSpPr>
            <p:nvPr/>
          </p:nvSpPr>
          <p:spPr bwMode="auto">
            <a:xfrm rot="16200000">
              <a:off x="8698238" y="4583525"/>
              <a:ext cx="71437" cy="74613"/>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91" name="Line 229"/>
            <p:cNvSpPr>
              <a:spLocks noChangeShapeType="1"/>
            </p:cNvSpPr>
            <p:nvPr/>
          </p:nvSpPr>
          <p:spPr bwMode="auto">
            <a:xfrm rot="16200000">
              <a:off x="8556950" y="4413663"/>
              <a:ext cx="342900" cy="0"/>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92" name="Rectangle 230"/>
            <p:cNvSpPr>
              <a:spLocks noChangeArrowheads="1"/>
            </p:cNvSpPr>
            <p:nvPr/>
          </p:nvSpPr>
          <p:spPr bwMode="auto">
            <a:xfrm rot="16200000">
              <a:off x="8813331" y="4582732"/>
              <a:ext cx="71437" cy="76200"/>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93" name="Line 231"/>
            <p:cNvSpPr>
              <a:spLocks noChangeShapeType="1"/>
            </p:cNvSpPr>
            <p:nvPr/>
          </p:nvSpPr>
          <p:spPr bwMode="auto">
            <a:xfrm rot="16200000">
              <a:off x="8671250" y="4413663"/>
              <a:ext cx="342900" cy="0"/>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94" name="Rectangle 232"/>
            <p:cNvSpPr>
              <a:spLocks noChangeArrowheads="1"/>
            </p:cNvSpPr>
            <p:nvPr/>
          </p:nvSpPr>
          <p:spPr bwMode="auto">
            <a:xfrm rot="16200000">
              <a:off x="8918106" y="4582732"/>
              <a:ext cx="71437" cy="76200"/>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95" name="Line 233"/>
            <p:cNvSpPr>
              <a:spLocks noChangeShapeType="1"/>
            </p:cNvSpPr>
            <p:nvPr/>
          </p:nvSpPr>
          <p:spPr bwMode="auto">
            <a:xfrm rot="16200000">
              <a:off x="8776025" y="4413663"/>
              <a:ext cx="342900" cy="0"/>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96" name="Rectangle 234"/>
            <p:cNvSpPr>
              <a:spLocks noChangeArrowheads="1"/>
            </p:cNvSpPr>
            <p:nvPr/>
          </p:nvSpPr>
          <p:spPr bwMode="auto">
            <a:xfrm rot="16200000">
              <a:off x="9018913" y="4583525"/>
              <a:ext cx="71437" cy="74613"/>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197" name="Line 235"/>
            <p:cNvSpPr>
              <a:spLocks noChangeShapeType="1"/>
            </p:cNvSpPr>
            <p:nvPr/>
          </p:nvSpPr>
          <p:spPr bwMode="auto">
            <a:xfrm rot="16200000">
              <a:off x="8877625" y="4413663"/>
              <a:ext cx="342900" cy="0"/>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198" name="Rectangle 236"/>
            <p:cNvSpPr>
              <a:spLocks noChangeArrowheads="1"/>
            </p:cNvSpPr>
            <p:nvPr/>
          </p:nvSpPr>
          <p:spPr bwMode="auto">
            <a:xfrm rot="16200000">
              <a:off x="8484719" y="4093781"/>
              <a:ext cx="179388"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907</a:t>
              </a:r>
            </a:p>
          </p:txBody>
        </p:sp>
        <p:sp>
          <p:nvSpPr>
            <p:cNvPr id="199" name="Rectangle 237"/>
            <p:cNvSpPr>
              <a:spLocks noChangeArrowheads="1"/>
            </p:cNvSpPr>
            <p:nvPr/>
          </p:nvSpPr>
          <p:spPr bwMode="auto">
            <a:xfrm rot="16200000">
              <a:off x="8685538" y="4089812"/>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937</a:t>
              </a:r>
            </a:p>
          </p:txBody>
        </p:sp>
        <p:sp>
          <p:nvSpPr>
            <p:cNvPr id="200" name="Rectangle 238"/>
            <p:cNvSpPr>
              <a:spLocks noChangeArrowheads="1"/>
            </p:cNvSpPr>
            <p:nvPr/>
          </p:nvSpPr>
          <p:spPr bwMode="auto">
            <a:xfrm rot="16200000">
              <a:off x="8798251" y="4089812"/>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947</a:t>
              </a:r>
            </a:p>
          </p:txBody>
        </p:sp>
        <p:sp>
          <p:nvSpPr>
            <p:cNvPr id="201" name="Rectangle 239"/>
            <p:cNvSpPr>
              <a:spLocks noChangeArrowheads="1"/>
            </p:cNvSpPr>
            <p:nvPr/>
          </p:nvSpPr>
          <p:spPr bwMode="auto">
            <a:xfrm rot="16200000">
              <a:off x="8907788" y="4092987"/>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967</a:t>
              </a:r>
            </a:p>
          </p:txBody>
        </p:sp>
        <p:sp>
          <p:nvSpPr>
            <p:cNvPr id="202" name="Rectangle 241"/>
            <p:cNvSpPr>
              <a:spLocks noChangeArrowheads="1"/>
            </p:cNvSpPr>
            <p:nvPr/>
          </p:nvSpPr>
          <p:spPr bwMode="auto">
            <a:xfrm rot="16200000">
              <a:off x="4817594" y="3985832"/>
              <a:ext cx="454025" cy="376237"/>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203" name="Group 244"/>
            <p:cNvGrpSpPr>
              <a:grpSpLocks/>
            </p:cNvGrpSpPr>
            <p:nvPr/>
          </p:nvGrpSpPr>
          <p:grpSpPr bwMode="auto">
            <a:xfrm rot="16200000">
              <a:off x="4837438" y="4267613"/>
              <a:ext cx="415925" cy="365125"/>
              <a:chOff x="1806" y="8191"/>
              <a:chExt cx="610" cy="512"/>
            </a:xfrm>
            <a:grpFill/>
          </p:grpSpPr>
          <p:sp>
            <p:nvSpPr>
              <p:cNvPr id="298" name="Rectangle 245"/>
              <p:cNvSpPr>
                <a:spLocks noChangeArrowheads="1"/>
              </p:cNvSpPr>
              <p:nvPr/>
            </p:nvSpPr>
            <p:spPr bwMode="auto">
              <a:xfrm>
                <a:off x="1806" y="8191"/>
                <a:ext cx="105" cy="104"/>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99" name="Line 246"/>
              <p:cNvSpPr>
                <a:spLocks noChangeShapeType="1"/>
              </p:cNvSpPr>
              <p:nvPr/>
            </p:nvSpPr>
            <p:spPr bwMode="auto">
              <a:xfrm>
                <a:off x="1914" y="8234"/>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300" name="Rectangle 247"/>
              <p:cNvSpPr>
                <a:spLocks noChangeArrowheads="1"/>
              </p:cNvSpPr>
              <p:nvPr/>
            </p:nvSpPr>
            <p:spPr bwMode="auto">
              <a:xfrm>
                <a:off x="1806" y="8323"/>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301" name="Line 248"/>
              <p:cNvSpPr>
                <a:spLocks noChangeShapeType="1"/>
              </p:cNvSpPr>
              <p:nvPr/>
            </p:nvSpPr>
            <p:spPr bwMode="auto">
              <a:xfrm>
                <a:off x="1914" y="8367"/>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302" name="Rectangle 249"/>
              <p:cNvSpPr>
                <a:spLocks noChangeArrowheads="1"/>
              </p:cNvSpPr>
              <p:nvPr/>
            </p:nvSpPr>
            <p:spPr bwMode="auto">
              <a:xfrm>
                <a:off x="1806" y="8465"/>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303" name="Line 250"/>
              <p:cNvSpPr>
                <a:spLocks noChangeShapeType="1"/>
              </p:cNvSpPr>
              <p:nvPr/>
            </p:nvSpPr>
            <p:spPr bwMode="auto">
              <a:xfrm>
                <a:off x="1914" y="8508"/>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304" name="Rectangle 251"/>
              <p:cNvSpPr>
                <a:spLocks noChangeArrowheads="1"/>
              </p:cNvSpPr>
              <p:nvPr/>
            </p:nvSpPr>
            <p:spPr bwMode="auto">
              <a:xfrm>
                <a:off x="1806" y="8598"/>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305" name="Line 252"/>
              <p:cNvSpPr>
                <a:spLocks noChangeShapeType="1"/>
              </p:cNvSpPr>
              <p:nvPr/>
            </p:nvSpPr>
            <p:spPr bwMode="auto">
              <a:xfrm>
                <a:off x="1914" y="8641"/>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204" name="Rectangle 253"/>
            <p:cNvSpPr>
              <a:spLocks noChangeArrowheads="1"/>
            </p:cNvSpPr>
            <p:nvPr/>
          </p:nvSpPr>
          <p:spPr bwMode="auto">
            <a:xfrm rot="16200000">
              <a:off x="4846963" y="4091400"/>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461</a:t>
              </a:r>
            </a:p>
          </p:txBody>
        </p:sp>
        <p:sp>
          <p:nvSpPr>
            <p:cNvPr id="205" name="Rectangle 254"/>
            <p:cNvSpPr>
              <a:spLocks noChangeArrowheads="1"/>
            </p:cNvSpPr>
            <p:nvPr/>
          </p:nvSpPr>
          <p:spPr bwMode="auto">
            <a:xfrm rot="16200000">
              <a:off x="4951738" y="4097750"/>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467</a:t>
              </a:r>
            </a:p>
          </p:txBody>
        </p:sp>
        <p:sp>
          <p:nvSpPr>
            <p:cNvPr id="206" name="Rectangle 255"/>
            <p:cNvSpPr>
              <a:spLocks noChangeArrowheads="1"/>
            </p:cNvSpPr>
            <p:nvPr/>
          </p:nvSpPr>
          <p:spPr bwMode="auto">
            <a:xfrm rot="16200000">
              <a:off x="5046988" y="4091400"/>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487</a:t>
              </a:r>
            </a:p>
          </p:txBody>
        </p:sp>
        <p:sp>
          <p:nvSpPr>
            <p:cNvPr id="207" name="Rectangle 257"/>
            <p:cNvSpPr>
              <a:spLocks noChangeArrowheads="1"/>
            </p:cNvSpPr>
            <p:nvPr/>
          </p:nvSpPr>
          <p:spPr bwMode="auto">
            <a:xfrm rot="16200000">
              <a:off x="5453388" y="3804063"/>
              <a:ext cx="454025" cy="73342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08" name="Rectangle 263"/>
            <p:cNvSpPr>
              <a:spLocks noChangeArrowheads="1"/>
            </p:cNvSpPr>
            <p:nvPr/>
          </p:nvSpPr>
          <p:spPr bwMode="auto">
            <a:xfrm rot="16200000">
              <a:off x="5314481" y="4579557"/>
              <a:ext cx="71437" cy="76200"/>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09" name="Line 264"/>
            <p:cNvSpPr>
              <a:spLocks noChangeShapeType="1"/>
            </p:cNvSpPr>
            <p:nvPr/>
          </p:nvSpPr>
          <p:spPr bwMode="auto">
            <a:xfrm rot="16200000">
              <a:off x="5173194" y="4409694"/>
              <a:ext cx="342900" cy="1588"/>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10" name="Rectangle 265"/>
            <p:cNvSpPr>
              <a:spLocks noChangeArrowheads="1"/>
            </p:cNvSpPr>
            <p:nvPr/>
          </p:nvSpPr>
          <p:spPr bwMode="auto">
            <a:xfrm rot="16200000">
              <a:off x="5419256" y="4579557"/>
              <a:ext cx="71437" cy="76200"/>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11" name="Line 266"/>
            <p:cNvSpPr>
              <a:spLocks noChangeShapeType="1"/>
            </p:cNvSpPr>
            <p:nvPr/>
          </p:nvSpPr>
          <p:spPr bwMode="auto">
            <a:xfrm rot="16200000">
              <a:off x="5277969" y="4409694"/>
              <a:ext cx="342900" cy="1588"/>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12" name="Rectangle 267"/>
            <p:cNvSpPr>
              <a:spLocks noChangeArrowheads="1"/>
            </p:cNvSpPr>
            <p:nvPr/>
          </p:nvSpPr>
          <p:spPr bwMode="auto">
            <a:xfrm rot="16200000">
              <a:off x="5520063" y="4580350"/>
              <a:ext cx="71437" cy="74613"/>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13" name="Line 268"/>
            <p:cNvSpPr>
              <a:spLocks noChangeShapeType="1"/>
            </p:cNvSpPr>
            <p:nvPr/>
          </p:nvSpPr>
          <p:spPr bwMode="auto">
            <a:xfrm rot="16200000">
              <a:off x="5378775" y="4410488"/>
              <a:ext cx="342900" cy="0"/>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14" name="Rectangle 269"/>
            <p:cNvSpPr>
              <a:spLocks noChangeArrowheads="1"/>
            </p:cNvSpPr>
            <p:nvPr/>
          </p:nvSpPr>
          <p:spPr bwMode="auto">
            <a:xfrm rot="16200000">
              <a:off x="5634363" y="4580350"/>
              <a:ext cx="71437" cy="74613"/>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15" name="Line 270"/>
            <p:cNvSpPr>
              <a:spLocks noChangeShapeType="1"/>
            </p:cNvSpPr>
            <p:nvPr/>
          </p:nvSpPr>
          <p:spPr bwMode="auto">
            <a:xfrm rot="16200000">
              <a:off x="5493075" y="4410488"/>
              <a:ext cx="342900" cy="0"/>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16" name="Rectangle 271"/>
            <p:cNvSpPr>
              <a:spLocks noChangeArrowheads="1"/>
            </p:cNvSpPr>
            <p:nvPr/>
          </p:nvSpPr>
          <p:spPr bwMode="auto">
            <a:xfrm rot="16200000">
              <a:off x="5739138" y="4580350"/>
              <a:ext cx="71437" cy="74613"/>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17" name="Line 272"/>
            <p:cNvSpPr>
              <a:spLocks noChangeShapeType="1"/>
            </p:cNvSpPr>
            <p:nvPr/>
          </p:nvSpPr>
          <p:spPr bwMode="auto">
            <a:xfrm rot="16200000">
              <a:off x="5597850" y="4410488"/>
              <a:ext cx="342900" cy="0"/>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18" name="Rectangle 273"/>
            <p:cNvSpPr>
              <a:spLocks noChangeArrowheads="1"/>
            </p:cNvSpPr>
            <p:nvPr/>
          </p:nvSpPr>
          <p:spPr bwMode="auto">
            <a:xfrm rot="16200000">
              <a:off x="5839944" y="4579557"/>
              <a:ext cx="71437" cy="76200"/>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19" name="Line 274"/>
            <p:cNvSpPr>
              <a:spLocks noChangeShapeType="1"/>
            </p:cNvSpPr>
            <p:nvPr/>
          </p:nvSpPr>
          <p:spPr bwMode="auto">
            <a:xfrm rot="16200000">
              <a:off x="5698657" y="4409694"/>
              <a:ext cx="342900" cy="1587"/>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20" name="Rectangle 275"/>
            <p:cNvSpPr>
              <a:spLocks noChangeArrowheads="1"/>
            </p:cNvSpPr>
            <p:nvPr/>
          </p:nvSpPr>
          <p:spPr bwMode="auto">
            <a:xfrm rot="16200000">
              <a:off x="5955038" y="4580350"/>
              <a:ext cx="71437" cy="74613"/>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21" name="Line 276"/>
            <p:cNvSpPr>
              <a:spLocks noChangeShapeType="1"/>
            </p:cNvSpPr>
            <p:nvPr/>
          </p:nvSpPr>
          <p:spPr bwMode="auto">
            <a:xfrm rot="16200000">
              <a:off x="5812957" y="4409694"/>
              <a:ext cx="342900" cy="1587"/>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22" name="Rectangle 277"/>
            <p:cNvSpPr>
              <a:spLocks noChangeArrowheads="1"/>
            </p:cNvSpPr>
            <p:nvPr/>
          </p:nvSpPr>
          <p:spPr bwMode="auto">
            <a:xfrm rot="16200000">
              <a:off x="5300988" y="4092987"/>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509</a:t>
              </a:r>
            </a:p>
          </p:txBody>
        </p:sp>
        <p:sp>
          <p:nvSpPr>
            <p:cNvPr id="223" name="Rectangle 278"/>
            <p:cNvSpPr>
              <a:spLocks noChangeArrowheads="1"/>
            </p:cNvSpPr>
            <p:nvPr/>
          </p:nvSpPr>
          <p:spPr bwMode="auto">
            <a:xfrm rot="16200000">
              <a:off x="5408938" y="4092987"/>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523</a:t>
              </a:r>
            </a:p>
          </p:txBody>
        </p:sp>
        <p:sp>
          <p:nvSpPr>
            <p:cNvPr id="224" name="Rectangle 279"/>
            <p:cNvSpPr>
              <a:spLocks noChangeArrowheads="1"/>
            </p:cNvSpPr>
            <p:nvPr/>
          </p:nvSpPr>
          <p:spPr bwMode="auto">
            <a:xfrm rot="16200000">
              <a:off x="5502601" y="4091400"/>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547</a:t>
              </a:r>
            </a:p>
          </p:txBody>
        </p:sp>
        <p:sp>
          <p:nvSpPr>
            <p:cNvPr id="225" name="Rectangle 280"/>
            <p:cNvSpPr>
              <a:spLocks noChangeArrowheads="1"/>
            </p:cNvSpPr>
            <p:nvPr/>
          </p:nvSpPr>
          <p:spPr bwMode="auto">
            <a:xfrm rot="16200000">
              <a:off x="5622457" y="4095369"/>
              <a:ext cx="177800" cy="84137"/>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563</a:t>
              </a:r>
            </a:p>
          </p:txBody>
        </p:sp>
        <p:sp>
          <p:nvSpPr>
            <p:cNvPr id="226" name="Rectangle 281"/>
            <p:cNvSpPr>
              <a:spLocks noChangeArrowheads="1"/>
            </p:cNvSpPr>
            <p:nvPr/>
          </p:nvSpPr>
          <p:spPr bwMode="auto">
            <a:xfrm rot="16200000">
              <a:off x="5729613" y="4094575"/>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571</a:t>
              </a:r>
            </a:p>
          </p:txBody>
        </p:sp>
        <p:sp>
          <p:nvSpPr>
            <p:cNvPr id="227" name="Rectangle 282"/>
            <p:cNvSpPr>
              <a:spLocks noChangeArrowheads="1"/>
            </p:cNvSpPr>
            <p:nvPr/>
          </p:nvSpPr>
          <p:spPr bwMode="auto">
            <a:xfrm rot="16200000">
              <a:off x="5832007" y="4093781"/>
              <a:ext cx="177800" cy="84137"/>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587</a:t>
              </a:r>
            </a:p>
          </p:txBody>
        </p:sp>
        <p:sp>
          <p:nvSpPr>
            <p:cNvPr id="228" name="Rectangle 284"/>
            <p:cNvSpPr>
              <a:spLocks noChangeArrowheads="1"/>
            </p:cNvSpPr>
            <p:nvPr/>
          </p:nvSpPr>
          <p:spPr bwMode="auto">
            <a:xfrm rot="16200000">
              <a:off x="6224120" y="3804856"/>
              <a:ext cx="455612" cy="73342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229" name="Group 289"/>
            <p:cNvGrpSpPr>
              <a:grpSpLocks/>
            </p:cNvGrpSpPr>
            <p:nvPr/>
          </p:nvGrpSpPr>
          <p:grpSpPr bwMode="auto">
            <a:xfrm rot="16200000">
              <a:off x="6233644" y="4092194"/>
              <a:ext cx="415925" cy="715963"/>
              <a:chOff x="1806" y="9971"/>
              <a:chExt cx="610" cy="1003"/>
            </a:xfrm>
            <a:grpFill/>
          </p:grpSpPr>
          <p:sp>
            <p:nvSpPr>
              <p:cNvPr id="284" name="Rectangle 290"/>
              <p:cNvSpPr>
                <a:spLocks noChangeArrowheads="1"/>
              </p:cNvSpPr>
              <p:nvPr/>
            </p:nvSpPr>
            <p:spPr bwMode="auto">
              <a:xfrm>
                <a:off x="1806" y="9971"/>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85" name="Line 291"/>
              <p:cNvSpPr>
                <a:spLocks noChangeShapeType="1"/>
              </p:cNvSpPr>
              <p:nvPr/>
            </p:nvSpPr>
            <p:spPr bwMode="auto">
              <a:xfrm>
                <a:off x="1914" y="10015"/>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86" name="Rectangle 292"/>
              <p:cNvSpPr>
                <a:spLocks noChangeArrowheads="1"/>
              </p:cNvSpPr>
              <p:nvPr/>
            </p:nvSpPr>
            <p:spPr bwMode="auto">
              <a:xfrm>
                <a:off x="1806" y="10118"/>
                <a:ext cx="105"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87" name="Line 293"/>
              <p:cNvSpPr>
                <a:spLocks noChangeShapeType="1"/>
              </p:cNvSpPr>
              <p:nvPr/>
            </p:nvSpPr>
            <p:spPr bwMode="auto">
              <a:xfrm>
                <a:off x="1914" y="10162"/>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88" name="Rectangle 294"/>
              <p:cNvSpPr>
                <a:spLocks noChangeArrowheads="1"/>
              </p:cNvSpPr>
              <p:nvPr/>
            </p:nvSpPr>
            <p:spPr bwMode="auto">
              <a:xfrm>
                <a:off x="1806" y="10260"/>
                <a:ext cx="105" cy="104"/>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89" name="Line 295"/>
              <p:cNvSpPr>
                <a:spLocks noChangeShapeType="1"/>
              </p:cNvSpPr>
              <p:nvPr/>
            </p:nvSpPr>
            <p:spPr bwMode="auto">
              <a:xfrm>
                <a:off x="1914" y="10303"/>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90" name="Rectangle 296"/>
              <p:cNvSpPr>
                <a:spLocks noChangeArrowheads="1"/>
              </p:cNvSpPr>
              <p:nvPr/>
            </p:nvSpPr>
            <p:spPr bwMode="auto">
              <a:xfrm>
                <a:off x="1807" y="10420"/>
                <a:ext cx="104" cy="106"/>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91" name="Line 297"/>
              <p:cNvSpPr>
                <a:spLocks noChangeShapeType="1"/>
              </p:cNvSpPr>
              <p:nvPr/>
            </p:nvSpPr>
            <p:spPr bwMode="auto">
              <a:xfrm>
                <a:off x="1914" y="10464"/>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92" name="Rectangle 298"/>
              <p:cNvSpPr>
                <a:spLocks noChangeArrowheads="1"/>
              </p:cNvSpPr>
              <p:nvPr/>
            </p:nvSpPr>
            <p:spPr bwMode="auto">
              <a:xfrm>
                <a:off x="1807" y="10567"/>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93" name="Line 299"/>
              <p:cNvSpPr>
                <a:spLocks noChangeShapeType="1"/>
              </p:cNvSpPr>
              <p:nvPr/>
            </p:nvSpPr>
            <p:spPr bwMode="auto">
              <a:xfrm>
                <a:off x="1914" y="10611"/>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94" name="Rectangle 300"/>
              <p:cNvSpPr>
                <a:spLocks noChangeArrowheads="1"/>
              </p:cNvSpPr>
              <p:nvPr/>
            </p:nvSpPr>
            <p:spPr bwMode="auto">
              <a:xfrm>
                <a:off x="1807" y="10708"/>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95" name="Line 301"/>
              <p:cNvSpPr>
                <a:spLocks noChangeShapeType="1"/>
              </p:cNvSpPr>
              <p:nvPr/>
            </p:nvSpPr>
            <p:spPr bwMode="auto">
              <a:xfrm>
                <a:off x="1914" y="10752"/>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96" name="Rectangle 302"/>
              <p:cNvSpPr>
                <a:spLocks noChangeArrowheads="1"/>
              </p:cNvSpPr>
              <p:nvPr/>
            </p:nvSpPr>
            <p:spPr bwMode="auto">
              <a:xfrm>
                <a:off x="1807" y="10869"/>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97" name="Line 303"/>
              <p:cNvSpPr>
                <a:spLocks noChangeShapeType="1"/>
              </p:cNvSpPr>
              <p:nvPr/>
            </p:nvSpPr>
            <p:spPr bwMode="auto">
              <a:xfrm>
                <a:off x="1914" y="10913"/>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230" name="Rectangle 304"/>
            <p:cNvSpPr>
              <a:spLocks noChangeArrowheads="1"/>
            </p:cNvSpPr>
            <p:nvPr/>
          </p:nvSpPr>
          <p:spPr bwMode="auto">
            <a:xfrm rot="16200000">
              <a:off x="6075688" y="4089812"/>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607</a:t>
              </a:r>
            </a:p>
          </p:txBody>
        </p:sp>
        <p:sp>
          <p:nvSpPr>
            <p:cNvPr id="231" name="Rectangle 305"/>
            <p:cNvSpPr>
              <a:spLocks noChangeArrowheads="1"/>
            </p:cNvSpPr>
            <p:nvPr/>
          </p:nvSpPr>
          <p:spPr bwMode="auto">
            <a:xfrm rot="16200000">
              <a:off x="6176494" y="4095369"/>
              <a:ext cx="179387"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617</a:t>
              </a:r>
            </a:p>
          </p:txBody>
        </p:sp>
        <p:sp>
          <p:nvSpPr>
            <p:cNvPr id="232" name="Rectangle 306"/>
            <p:cNvSpPr>
              <a:spLocks noChangeArrowheads="1"/>
            </p:cNvSpPr>
            <p:nvPr/>
          </p:nvSpPr>
          <p:spPr bwMode="auto">
            <a:xfrm rot="16200000">
              <a:off x="6279682" y="4092194"/>
              <a:ext cx="179387"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631</a:t>
              </a:r>
            </a:p>
          </p:txBody>
        </p:sp>
        <p:sp>
          <p:nvSpPr>
            <p:cNvPr id="233" name="Rectangle 307"/>
            <p:cNvSpPr>
              <a:spLocks noChangeArrowheads="1"/>
            </p:cNvSpPr>
            <p:nvPr/>
          </p:nvSpPr>
          <p:spPr bwMode="auto">
            <a:xfrm rot="16200000">
              <a:off x="6391601" y="4092987"/>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643</a:t>
              </a:r>
            </a:p>
          </p:txBody>
        </p:sp>
        <p:sp>
          <p:nvSpPr>
            <p:cNvPr id="234" name="Rectangle 308"/>
            <p:cNvSpPr>
              <a:spLocks noChangeArrowheads="1"/>
            </p:cNvSpPr>
            <p:nvPr/>
          </p:nvSpPr>
          <p:spPr bwMode="auto">
            <a:xfrm rot="16200000">
              <a:off x="6501138" y="4089812"/>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653</a:t>
              </a:r>
            </a:p>
          </p:txBody>
        </p:sp>
        <p:sp>
          <p:nvSpPr>
            <p:cNvPr id="235" name="Rectangle 309"/>
            <p:cNvSpPr>
              <a:spLocks noChangeArrowheads="1"/>
            </p:cNvSpPr>
            <p:nvPr/>
          </p:nvSpPr>
          <p:spPr bwMode="auto">
            <a:xfrm rot="16200000">
              <a:off x="6599563" y="4097750"/>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661</a:t>
              </a:r>
            </a:p>
          </p:txBody>
        </p:sp>
        <p:sp>
          <p:nvSpPr>
            <p:cNvPr id="236" name="Rectangle 311"/>
            <p:cNvSpPr>
              <a:spLocks noChangeArrowheads="1"/>
            </p:cNvSpPr>
            <p:nvPr/>
          </p:nvSpPr>
          <p:spPr bwMode="auto">
            <a:xfrm rot="16200000">
              <a:off x="7000406" y="3806444"/>
              <a:ext cx="455613" cy="73342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237" name="Group 317"/>
            <p:cNvGrpSpPr>
              <a:grpSpLocks/>
            </p:cNvGrpSpPr>
            <p:nvPr/>
          </p:nvGrpSpPr>
          <p:grpSpPr bwMode="auto">
            <a:xfrm rot="16200000">
              <a:off x="7013900" y="4094575"/>
              <a:ext cx="415925" cy="714375"/>
              <a:chOff x="1807" y="11118"/>
              <a:chExt cx="609" cy="1003"/>
            </a:xfrm>
            <a:grpFill/>
          </p:grpSpPr>
          <p:sp>
            <p:nvSpPr>
              <p:cNvPr id="270" name="Rectangle 318"/>
              <p:cNvSpPr>
                <a:spLocks noChangeArrowheads="1"/>
              </p:cNvSpPr>
              <p:nvPr/>
            </p:nvSpPr>
            <p:spPr bwMode="auto">
              <a:xfrm>
                <a:off x="1807" y="11118"/>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71" name="Line 319"/>
              <p:cNvSpPr>
                <a:spLocks noChangeShapeType="1"/>
              </p:cNvSpPr>
              <p:nvPr/>
            </p:nvSpPr>
            <p:spPr bwMode="auto">
              <a:xfrm>
                <a:off x="1914" y="11162"/>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72" name="Rectangle 320"/>
              <p:cNvSpPr>
                <a:spLocks noChangeArrowheads="1"/>
              </p:cNvSpPr>
              <p:nvPr/>
            </p:nvSpPr>
            <p:spPr bwMode="auto">
              <a:xfrm>
                <a:off x="1807" y="11265"/>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73" name="Line 321"/>
              <p:cNvSpPr>
                <a:spLocks noChangeShapeType="1"/>
              </p:cNvSpPr>
              <p:nvPr/>
            </p:nvSpPr>
            <p:spPr bwMode="auto">
              <a:xfrm>
                <a:off x="1914" y="11309"/>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74" name="Rectangle 322"/>
              <p:cNvSpPr>
                <a:spLocks noChangeArrowheads="1"/>
              </p:cNvSpPr>
              <p:nvPr/>
            </p:nvSpPr>
            <p:spPr bwMode="auto">
              <a:xfrm>
                <a:off x="1807" y="11407"/>
                <a:ext cx="104" cy="104"/>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75" name="Line 323"/>
              <p:cNvSpPr>
                <a:spLocks noChangeShapeType="1"/>
              </p:cNvSpPr>
              <p:nvPr/>
            </p:nvSpPr>
            <p:spPr bwMode="auto">
              <a:xfrm>
                <a:off x="1914" y="11450"/>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76" name="Rectangle 324"/>
              <p:cNvSpPr>
                <a:spLocks noChangeArrowheads="1"/>
              </p:cNvSpPr>
              <p:nvPr/>
            </p:nvSpPr>
            <p:spPr bwMode="auto">
              <a:xfrm>
                <a:off x="1807" y="11567"/>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77" name="Line 325"/>
              <p:cNvSpPr>
                <a:spLocks noChangeShapeType="1"/>
              </p:cNvSpPr>
              <p:nvPr/>
            </p:nvSpPr>
            <p:spPr bwMode="auto">
              <a:xfrm>
                <a:off x="1914" y="11611"/>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78" name="Rectangle 326"/>
              <p:cNvSpPr>
                <a:spLocks noChangeArrowheads="1"/>
              </p:cNvSpPr>
              <p:nvPr/>
            </p:nvSpPr>
            <p:spPr bwMode="auto">
              <a:xfrm>
                <a:off x="1807" y="11714"/>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79" name="Line 327"/>
              <p:cNvSpPr>
                <a:spLocks noChangeShapeType="1"/>
              </p:cNvSpPr>
              <p:nvPr/>
            </p:nvSpPr>
            <p:spPr bwMode="auto">
              <a:xfrm>
                <a:off x="1914" y="11758"/>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80" name="Rectangle 328"/>
              <p:cNvSpPr>
                <a:spLocks noChangeArrowheads="1"/>
              </p:cNvSpPr>
              <p:nvPr/>
            </p:nvSpPr>
            <p:spPr bwMode="auto">
              <a:xfrm>
                <a:off x="1807" y="11856"/>
                <a:ext cx="104" cy="104"/>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81" name="Line 329"/>
              <p:cNvSpPr>
                <a:spLocks noChangeShapeType="1"/>
              </p:cNvSpPr>
              <p:nvPr/>
            </p:nvSpPr>
            <p:spPr bwMode="auto">
              <a:xfrm>
                <a:off x="1914" y="11899"/>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82" name="Rectangle 330"/>
              <p:cNvSpPr>
                <a:spLocks noChangeArrowheads="1"/>
              </p:cNvSpPr>
              <p:nvPr/>
            </p:nvSpPr>
            <p:spPr bwMode="auto">
              <a:xfrm>
                <a:off x="1807" y="12016"/>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83" name="Line 331"/>
              <p:cNvSpPr>
                <a:spLocks noChangeShapeType="1"/>
              </p:cNvSpPr>
              <p:nvPr/>
            </p:nvSpPr>
            <p:spPr bwMode="auto">
              <a:xfrm>
                <a:off x="1914" y="12060"/>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238" name="Rectangle 332"/>
            <p:cNvSpPr>
              <a:spLocks noChangeArrowheads="1"/>
            </p:cNvSpPr>
            <p:nvPr/>
          </p:nvSpPr>
          <p:spPr bwMode="auto">
            <a:xfrm rot="16200000">
              <a:off x="6844832" y="4096956"/>
              <a:ext cx="179388"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691</a:t>
              </a:r>
            </a:p>
          </p:txBody>
        </p:sp>
        <p:sp>
          <p:nvSpPr>
            <p:cNvPr id="239" name="Rectangle 333"/>
            <p:cNvSpPr>
              <a:spLocks noChangeArrowheads="1"/>
            </p:cNvSpPr>
            <p:nvPr/>
          </p:nvSpPr>
          <p:spPr bwMode="auto">
            <a:xfrm rot="16200000">
              <a:off x="6955957" y="4096956"/>
              <a:ext cx="179388"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709</a:t>
              </a:r>
            </a:p>
          </p:txBody>
        </p:sp>
        <p:sp>
          <p:nvSpPr>
            <p:cNvPr id="240" name="Rectangle 334"/>
            <p:cNvSpPr>
              <a:spLocks noChangeArrowheads="1"/>
            </p:cNvSpPr>
            <p:nvPr/>
          </p:nvSpPr>
          <p:spPr bwMode="auto">
            <a:xfrm rot="16200000">
              <a:off x="7054382" y="4096956"/>
              <a:ext cx="179388"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727</a:t>
              </a:r>
            </a:p>
          </p:txBody>
        </p:sp>
        <p:sp>
          <p:nvSpPr>
            <p:cNvPr id="241" name="Rectangle 335"/>
            <p:cNvSpPr>
              <a:spLocks noChangeArrowheads="1"/>
            </p:cNvSpPr>
            <p:nvPr/>
          </p:nvSpPr>
          <p:spPr bwMode="auto">
            <a:xfrm rot="16200000">
              <a:off x="7168682" y="4095369"/>
              <a:ext cx="179387"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739</a:t>
              </a:r>
            </a:p>
          </p:txBody>
        </p:sp>
        <p:sp>
          <p:nvSpPr>
            <p:cNvPr id="242" name="Rectangle 336"/>
            <p:cNvSpPr>
              <a:spLocks noChangeArrowheads="1"/>
            </p:cNvSpPr>
            <p:nvPr/>
          </p:nvSpPr>
          <p:spPr bwMode="auto">
            <a:xfrm rot="16200000">
              <a:off x="7282188" y="4091400"/>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751</a:t>
              </a:r>
            </a:p>
          </p:txBody>
        </p:sp>
        <p:sp>
          <p:nvSpPr>
            <p:cNvPr id="243" name="Rectangle 337"/>
            <p:cNvSpPr>
              <a:spLocks noChangeArrowheads="1"/>
            </p:cNvSpPr>
            <p:nvPr/>
          </p:nvSpPr>
          <p:spPr bwMode="auto">
            <a:xfrm rot="16200000">
              <a:off x="7375851" y="4092987"/>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761</a:t>
              </a:r>
            </a:p>
          </p:txBody>
        </p:sp>
        <p:sp>
          <p:nvSpPr>
            <p:cNvPr id="244" name="Rectangle 339"/>
            <p:cNvSpPr>
              <a:spLocks noChangeArrowheads="1"/>
            </p:cNvSpPr>
            <p:nvPr/>
          </p:nvSpPr>
          <p:spPr bwMode="auto">
            <a:xfrm rot="16200000">
              <a:off x="7604451" y="3986625"/>
              <a:ext cx="455612" cy="376237"/>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245" name="Group 341"/>
            <p:cNvGrpSpPr>
              <a:grpSpLocks/>
            </p:cNvGrpSpPr>
            <p:nvPr/>
          </p:nvGrpSpPr>
          <p:grpSpPr bwMode="auto">
            <a:xfrm rot="16200000">
              <a:off x="7617944" y="4268406"/>
              <a:ext cx="414338" cy="365125"/>
              <a:chOff x="1807" y="12246"/>
              <a:chExt cx="609" cy="513"/>
            </a:xfrm>
            <a:grpFill/>
          </p:grpSpPr>
          <p:sp>
            <p:nvSpPr>
              <p:cNvPr id="262" name="Rectangle 342"/>
              <p:cNvSpPr>
                <a:spLocks noChangeArrowheads="1"/>
              </p:cNvSpPr>
              <p:nvPr/>
            </p:nvSpPr>
            <p:spPr bwMode="auto">
              <a:xfrm>
                <a:off x="1807" y="12246"/>
                <a:ext cx="104" cy="106"/>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63" name="Line 343"/>
              <p:cNvSpPr>
                <a:spLocks noChangeShapeType="1"/>
              </p:cNvSpPr>
              <p:nvPr/>
            </p:nvSpPr>
            <p:spPr bwMode="auto">
              <a:xfrm>
                <a:off x="1914" y="12291"/>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64" name="Rectangle 344"/>
              <p:cNvSpPr>
                <a:spLocks noChangeArrowheads="1"/>
              </p:cNvSpPr>
              <p:nvPr/>
            </p:nvSpPr>
            <p:spPr bwMode="auto">
              <a:xfrm>
                <a:off x="1807" y="12380"/>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65" name="Line 345"/>
              <p:cNvSpPr>
                <a:spLocks noChangeShapeType="1"/>
              </p:cNvSpPr>
              <p:nvPr/>
            </p:nvSpPr>
            <p:spPr bwMode="auto">
              <a:xfrm>
                <a:off x="1914" y="12423"/>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66" name="Rectangle 346"/>
              <p:cNvSpPr>
                <a:spLocks noChangeArrowheads="1"/>
              </p:cNvSpPr>
              <p:nvPr/>
            </p:nvSpPr>
            <p:spPr bwMode="auto">
              <a:xfrm>
                <a:off x="1807" y="12521"/>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67" name="Line 347"/>
              <p:cNvSpPr>
                <a:spLocks noChangeShapeType="1"/>
              </p:cNvSpPr>
              <p:nvPr/>
            </p:nvSpPr>
            <p:spPr bwMode="auto">
              <a:xfrm>
                <a:off x="1914" y="12564"/>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68" name="Rectangle 348"/>
              <p:cNvSpPr>
                <a:spLocks noChangeArrowheads="1"/>
              </p:cNvSpPr>
              <p:nvPr/>
            </p:nvSpPr>
            <p:spPr bwMode="auto">
              <a:xfrm>
                <a:off x="1807" y="12654"/>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69" name="Line 349"/>
              <p:cNvSpPr>
                <a:spLocks noChangeShapeType="1"/>
              </p:cNvSpPr>
              <p:nvPr/>
            </p:nvSpPr>
            <p:spPr bwMode="auto">
              <a:xfrm>
                <a:off x="1914" y="12698"/>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246" name="Rectangle 350"/>
            <p:cNvSpPr>
              <a:spLocks noChangeArrowheads="1"/>
            </p:cNvSpPr>
            <p:nvPr/>
          </p:nvSpPr>
          <p:spPr bwMode="auto">
            <a:xfrm rot="16200000">
              <a:off x="7630644" y="4098544"/>
              <a:ext cx="177800" cy="84138"/>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797</a:t>
              </a:r>
            </a:p>
          </p:txBody>
        </p:sp>
        <p:sp>
          <p:nvSpPr>
            <p:cNvPr id="247" name="Rectangle 351"/>
            <p:cNvSpPr>
              <a:spLocks noChangeArrowheads="1"/>
            </p:cNvSpPr>
            <p:nvPr/>
          </p:nvSpPr>
          <p:spPr bwMode="auto">
            <a:xfrm rot="16200000">
              <a:off x="7728275" y="4091400"/>
              <a:ext cx="179388" cy="84138"/>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811</a:t>
              </a:r>
            </a:p>
          </p:txBody>
        </p:sp>
        <p:sp>
          <p:nvSpPr>
            <p:cNvPr id="248" name="Rectangle 352"/>
            <p:cNvSpPr>
              <a:spLocks noChangeArrowheads="1"/>
            </p:cNvSpPr>
            <p:nvPr/>
          </p:nvSpPr>
          <p:spPr bwMode="auto">
            <a:xfrm rot="16200000">
              <a:off x="7829082" y="4090606"/>
              <a:ext cx="179388"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823</a:t>
              </a:r>
            </a:p>
          </p:txBody>
        </p:sp>
        <p:sp>
          <p:nvSpPr>
            <p:cNvPr id="249" name="Rectangle 354"/>
            <p:cNvSpPr>
              <a:spLocks noChangeArrowheads="1"/>
            </p:cNvSpPr>
            <p:nvPr/>
          </p:nvSpPr>
          <p:spPr bwMode="auto">
            <a:xfrm rot="16200000">
              <a:off x="8026725" y="3985038"/>
              <a:ext cx="455613" cy="376237"/>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grpSp>
          <p:nvGrpSpPr>
            <p:cNvPr id="250" name="Group 357"/>
            <p:cNvGrpSpPr>
              <a:grpSpLocks/>
            </p:cNvGrpSpPr>
            <p:nvPr/>
          </p:nvGrpSpPr>
          <p:grpSpPr bwMode="auto">
            <a:xfrm rot="16200000">
              <a:off x="8048156" y="4268407"/>
              <a:ext cx="415925" cy="366712"/>
              <a:chOff x="1807" y="12900"/>
              <a:chExt cx="609" cy="512"/>
            </a:xfrm>
            <a:grpFill/>
          </p:grpSpPr>
          <p:sp>
            <p:nvSpPr>
              <p:cNvPr id="254" name="Rectangle 358"/>
              <p:cNvSpPr>
                <a:spLocks noChangeArrowheads="1"/>
              </p:cNvSpPr>
              <p:nvPr/>
            </p:nvSpPr>
            <p:spPr bwMode="auto">
              <a:xfrm>
                <a:off x="1807" y="12900"/>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55" name="Line 359"/>
              <p:cNvSpPr>
                <a:spLocks noChangeShapeType="1"/>
              </p:cNvSpPr>
              <p:nvPr/>
            </p:nvSpPr>
            <p:spPr bwMode="auto">
              <a:xfrm>
                <a:off x="1914" y="12944"/>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56" name="Rectangle 360"/>
              <p:cNvSpPr>
                <a:spLocks noChangeArrowheads="1"/>
              </p:cNvSpPr>
              <p:nvPr/>
            </p:nvSpPr>
            <p:spPr bwMode="auto">
              <a:xfrm>
                <a:off x="1807" y="13033"/>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57" name="Line 361"/>
              <p:cNvSpPr>
                <a:spLocks noChangeShapeType="1"/>
              </p:cNvSpPr>
              <p:nvPr/>
            </p:nvSpPr>
            <p:spPr bwMode="auto">
              <a:xfrm>
                <a:off x="1914" y="13077"/>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58" name="Rectangle 362"/>
              <p:cNvSpPr>
                <a:spLocks noChangeArrowheads="1"/>
              </p:cNvSpPr>
              <p:nvPr/>
            </p:nvSpPr>
            <p:spPr bwMode="auto">
              <a:xfrm>
                <a:off x="1807" y="13174"/>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59" name="Line 363"/>
              <p:cNvSpPr>
                <a:spLocks noChangeShapeType="1"/>
              </p:cNvSpPr>
              <p:nvPr/>
            </p:nvSpPr>
            <p:spPr bwMode="auto">
              <a:xfrm>
                <a:off x="1914" y="13218"/>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sp>
            <p:nvSpPr>
              <p:cNvPr id="260" name="Rectangle 364"/>
              <p:cNvSpPr>
                <a:spLocks noChangeArrowheads="1"/>
              </p:cNvSpPr>
              <p:nvPr/>
            </p:nvSpPr>
            <p:spPr bwMode="auto">
              <a:xfrm>
                <a:off x="1807" y="13307"/>
                <a:ext cx="104" cy="105"/>
              </a:xfrm>
              <a:prstGeom prst="rect">
                <a:avLst/>
              </a:prstGeom>
              <a:grpFill/>
              <a:ln w="19050" cap="rnd">
                <a:solidFill>
                  <a:schemeClr val="tx1"/>
                </a:solidFill>
                <a:miter lim="800000"/>
                <a:headEnd/>
                <a:tailEnd/>
              </a:ln>
              <a:extLst/>
            </p:spPr>
            <p:txBody>
              <a:bodyPr/>
              <a:lstStyle/>
              <a:p>
                <a:pPr>
                  <a:spcBef>
                    <a:spcPct val="50000"/>
                  </a:spcBef>
                  <a:defRPr/>
                </a:pPr>
                <a:endParaRPr lang="zh-CN" altLang="en-US" sz="900" b="1">
                  <a:solidFill>
                    <a:srgbClr val="FF0000"/>
                  </a:solidFill>
                </a:endParaRPr>
              </a:p>
            </p:txBody>
          </p:sp>
          <p:sp>
            <p:nvSpPr>
              <p:cNvPr id="261" name="Line 365"/>
              <p:cNvSpPr>
                <a:spLocks noChangeShapeType="1"/>
              </p:cNvSpPr>
              <p:nvPr/>
            </p:nvSpPr>
            <p:spPr bwMode="auto">
              <a:xfrm>
                <a:off x="1914" y="13351"/>
                <a:ext cx="502" cy="1"/>
              </a:xfrm>
              <a:prstGeom prst="line">
                <a:avLst/>
              </a:prstGeom>
              <a:grpFill/>
              <a:ln w="19050" cap="rnd">
                <a:solidFill>
                  <a:schemeClr val="tx1"/>
                </a:solidFill>
                <a:round/>
                <a:headEnd/>
                <a:tailEnd/>
              </a:ln>
              <a:extLst/>
            </p:spPr>
            <p:txBody>
              <a:bodyPr/>
              <a:lstStyle/>
              <a:p>
                <a:pPr>
                  <a:spcBef>
                    <a:spcPct val="50000"/>
                  </a:spcBef>
                  <a:defRPr/>
                </a:pPr>
                <a:endParaRPr lang="zh-CN" altLang="en-US" sz="900" b="1">
                  <a:solidFill>
                    <a:srgbClr val="FF0000"/>
                  </a:solidFill>
                </a:endParaRPr>
              </a:p>
            </p:txBody>
          </p:sp>
        </p:grpSp>
        <p:sp>
          <p:nvSpPr>
            <p:cNvPr id="251" name="Rectangle 366"/>
            <p:cNvSpPr>
              <a:spLocks noChangeArrowheads="1"/>
            </p:cNvSpPr>
            <p:nvPr/>
          </p:nvSpPr>
          <p:spPr bwMode="auto">
            <a:xfrm rot="16200000">
              <a:off x="8059269" y="4095369"/>
              <a:ext cx="179387"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853</a:t>
              </a:r>
            </a:p>
          </p:txBody>
        </p:sp>
        <p:sp>
          <p:nvSpPr>
            <p:cNvPr id="252" name="Rectangle 367"/>
            <p:cNvSpPr>
              <a:spLocks noChangeArrowheads="1"/>
            </p:cNvSpPr>
            <p:nvPr/>
          </p:nvSpPr>
          <p:spPr bwMode="auto">
            <a:xfrm rot="16200000">
              <a:off x="8161663" y="4092987"/>
              <a:ext cx="177800"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859</a:t>
              </a:r>
            </a:p>
          </p:txBody>
        </p:sp>
        <p:sp>
          <p:nvSpPr>
            <p:cNvPr id="253" name="Rectangle 368"/>
            <p:cNvSpPr>
              <a:spLocks noChangeArrowheads="1"/>
            </p:cNvSpPr>
            <p:nvPr/>
          </p:nvSpPr>
          <p:spPr bwMode="auto">
            <a:xfrm rot="16200000">
              <a:off x="8257707" y="4096956"/>
              <a:ext cx="179388" cy="85725"/>
            </a:xfrm>
            <a:prstGeom prst="rect">
              <a:avLst/>
            </a:prstGeom>
            <a:grpFill/>
            <a:ln w="9525">
              <a:solidFill>
                <a:srgbClr val="000000"/>
              </a:solidFill>
              <a:miter lim="800000"/>
              <a:headEnd/>
              <a:tailEnd/>
            </a:ln>
            <a:extLst/>
          </p:spPr>
          <p:txBody>
            <a:bodyPr lIns="0" tIns="0" rIns="0" bIns="0"/>
            <a:lstStyle/>
            <a:p>
              <a:pPr algn="just">
                <a:lnSpc>
                  <a:spcPct val="56000"/>
                </a:lnSpc>
                <a:spcBef>
                  <a:spcPct val="50000"/>
                </a:spcBef>
                <a:defRPr/>
              </a:pPr>
              <a:r>
                <a:rPr lang="en-US" altLang="zh-CN" sz="900" b="1">
                  <a:solidFill>
                    <a:srgbClr val="FF0000"/>
                  </a:solidFill>
                </a:rPr>
                <a:t>877</a:t>
              </a:r>
            </a:p>
          </p:txBody>
        </p:sp>
      </p:grpSp>
      <p:sp>
        <p:nvSpPr>
          <p:cNvPr id="306" name="Text Box 370"/>
          <p:cNvSpPr txBox="1">
            <a:spLocks noChangeArrowheads="1"/>
          </p:cNvSpPr>
          <p:nvPr/>
        </p:nvSpPr>
        <p:spPr bwMode="auto">
          <a:xfrm>
            <a:off x="2115517" y="5640316"/>
            <a:ext cx="6950075" cy="51911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solidFill>
                <a:srgbClr val="FF0000"/>
              </a:solidFill>
            </a:endParaRPr>
          </a:p>
        </p:txBody>
      </p:sp>
      <p:sp>
        <p:nvSpPr>
          <p:cNvPr id="307" name="Text Box 371"/>
          <p:cNvSpPr txBox="1">
            <a:spLocks noChangeArrowheads="1"/>
          </p:cNvSpPr>
          <p:nvPr/>
        </p:nvSpPr>
        <p:spPr bwMode="auto">
          <a:xfrm>
            <a:off x="1642926" y="5425199"/>
            <a:ext cx="8558095" cy="477054"/>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zh-CN" altLang="en-US" sz="2500" b="1" dirty="0">
                <a:solidFill>
                  <a:srgbClr val="FF0000"/>
                </a:solidFill>
                <a:latin typeface="楷体" panose="02010609060101010101" pitchFamily="49" charset="-122"/>
                <a:ea typeface="楷体" panose="02010609060101010101" pitchFamily="49" charset="-122"/>
              </a:rPr>
              <a:t>一个</a:t>
            </a:r>
            <a:r>
              <a:rPr lang="en-US" altLang="zh-CN" sz="2500" b="1" dirty="0">
                <a:solidFill>
                  <a:srgbClr val="FF0000"/>
                </a:solidFill>
                <a:latin typeface="楷体" panose="02010609060101010101" pitchFamily="49" charset="-122"/>
                <a:ea typeface="楷体" panose="02010609060101010101" pitchFamily="49" charset="-122"/>
              </a:rPr>
              <a:t>7</a:t>
            </a:r>
            <a:r>
              <a:rPr lang="zh-CN" altLang="en-US" sz="2500" b="1" dirty="0">
                <a:solidFill>
                  <a:srgbClr val="FF0000"/>
                </a:solidFill>
                <a:latin typeface="楷体" panose="02010609060101010101" pitchFamily="49" charset="-122"/>
                <a:ea typeface="楷体" panose="02010609060101010101" pitchFamily="49" charset="-122"/>
              </a:rPr>
              <a:t>阶</a:t>
            </a:r>
            <a:r>
              <a:rPr lang="en-US" altLang="zh-CN" sz="2500" b="1" dirty="0">
                <a:solidFill>
                  <a:srgbClr val="FF0000"/>
                </a:solidFill>
                <a:latin typeface="楷体" panose="02010609060101010101" pitchFamily="49" charset="-122"/>
                <a:ea typeface="楷体" panose="02010609060101010101" pitchFamily="49" charset="-122"/>
              </a:rPr>
              <a:t>B-</a:t>
            </a:r>
            <a:r>
              <a:rPr lang="zh-CN" altLang="en-US" sz="2500" b="1" dirty="0">
                <a:solidFill>
                  <a:srgbClr val="FF0000"/>
                </a:solidFill>
                <a:latin typeface="楷体" panose="02010609060101010101" pitchFamily="49" charset="-122"/>
                <a:ea typeface="楷体" panose="02010609060101010101" pitchFamily="49" charset="-122"/>
              </a:rPr>
              <a:t>树，其所有的叶都在第</a:t>
            </a:r>
            <a:r>
              <a:rPr lang="en-US" altLang="zh-CN" sz="2500" b="1" dirty="0">
                <a:solidFill>
                  <a:srgbClr val="FF0000"/>
                </a:solidFill>
                <a:latin typeface="楷体" panose="02010609060101010101" pitchFamily="49" charset="-122"/>
                <a:ea typeface="楷体" panose="02010609060101010101" pitchFamily="49" charset="-122"/>
              </a:rPr>
              <a:t>3</a:t>
            </a:r>
            <a:r>
              <a:rPr lang="zh-CN" altLang="en-US" sz="2500" b="1" dirty="0">
                <a:solidFill>
                  <a:srgbClr val="FF0000"/>
                </a:solidFill>
                <a:latin typeface="楷体" panose="02010609060101010101" pitchFamily="49" charset="-122"/>
                <a:ea typeface="楷体" panose="02010609060101010101" pitchFamily="49" charset="-122"/>
              </a:rPr>
              <a:t>层上</a:t>
            </a:r>
            <a:endParaRPr lang="en-US" altLang="zh-CN" sz="2500" b="1" dirty="0">
              <a:solidFill>
                <a:srgbClr val="FF0000"/>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58843270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934002" cy="605909"/>
          </a:xfrm>
        </p:spPr>
        <p:txBody>
          <a:bodyPr/>
          <a:lstStyle/>
          <a:p>
            <a:r>
              <a:rPr lang="zh-CN" altLang="en-US" dirty="0">
                <a:latin typeface="楷体" panose="02010609060101010101" pitchFamily="49" charset="-122"/>
                <a:ea typeface="楷体" panose="02010609060101010101" pitchFamily="49" charset="-122"/>
              </a:rPr>
              <a:t>示例部分</a:t>
            </a:r>
          </a:p>
        </p:txBody>
      </p:sp>
      <p:grpSp>
        <p:nvGrpSpPr>
          <p:cNvPr id="3" name="组合 9"/>
          <p:cNvGrpSpPr>
            <a:grpSpLocks/>
          </p:cNvGrpSpPr>
          <p:nvPr/>
        </p:nvGrpSpPr>
        <p:grpSpPr bwMode="auto">
          <a:xfrm>
            <a:off x="1097899" y="2083171"/>
            <a:ext cx="8796337" cy="2441575"/>
            <a:chOff x="192088" y="1808820"/>
            <a:chExt cx="8796337" cy="2440918"/>
          </a:xfrm>
        </p:grpSpPr>
        <p:sp>
          <p:nvSpPr>
            <p:cNvPr id="4" name="Rectangle 4"/>
            <p:cNvSpPr>
              <a:spLocks noChangeArrowheads="1"/>
            </p:cNvSpPr>
            <p:nvPr/>
          </p:nvSpPr>
          <p:spPr bwMode="auto">
            <a:xfrm rot="-5400000">
              <a:off x="4442155" y="-652134"/>
              <a:ext cx="815318" cy="5737225"/>
            </a:xfrm>
            <a:prstGeom prst="rect">
              <a:avLst/>
            </a:prstGeom>
            <a:noFill/>
            <a:ln w="28575"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5" name="Rectangle 5"/>
            <p:cNvSpPr>
              <a:spLocks noChangeArrowheads="1"/>
            </p:cNvSpPr>
            <p:nvPr/>
          </p:nvSpPr>
          <p:spPr bwMode="auto">
            <a:xfrm rot="-5400000">
              <a:off x="2679013" y="2021786"/>
              <a:ext cx="60939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600" b="1">
                  <a:solidFill>
                    <a:schemeClr val="tx1"/>
                  </a:solidFill>
                </a:rPr>
                <a:t>031</a:t>
              </a:r>
            </a:p>
          </p:txBody>
        </p:sp>
        <p:sp>
          <p:nvSpPr>
            <p:cNvPr id="6" name="Rectangle 6"/>
            <p:cNvSpPr>
              <a:spLocks noChangeArrowheads="1"/>
            </p:cNvSpPr>
            <p:nvPr/>
          </p:nvSpPr>
          <p:spPr bwMode="auto">
            <a:xfrm rot="-5400000">
              <a:off x="4065296" y="1999163"/>
              <a:ext cx="636379" cy="391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600" b="1">
                  <a:solidFill>
                    <a:schemeClr val="tx1"/>
                  </a:solidFill>
                </a:rPr>
                <a:t>097</a:t>
              </a:r>
            </a:p>
          </p:txBody>
        </p:sp>
        <p:sp>
          <p:nvSpPr>
            <p:cNvPr id="7" name="Rectangle 7"/>
            <p:cNvSpPr>
              <a:spLocks noChangeArrowheads="1"/>
            </p:cNvSpPr>
            <p:nvPr/>
          </p:nvSpPr>
          <p:spPr bwMode="auto">
            <a:xfrm rot="-5400000">
              <a:off x="5184264" y="2009703"/>
              <a:ext cx="645903" cy="430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600" b="1">
                  <a:solidFill>
                    <a:schemeClr val="tx1"/>
                  </a:solidFill>
                </a:rPr>
                <a:t>137</a:t>
              </a:r>
            </a:p>
          </p:txBody>
        </p:sp>
        <p:sp>
          <p:nvSpPr>
            <p:cNvPr id="8" name="Rectangle 8"/>
            <p:cNvSpPr>
              <a:spLocks noChangeArrowheads="1"/>
            </p:cNvSpPr>
            <p:nvPr/>
          </p:nvSpPr>
          <p:spPr bwMode="auto">
            <a:xfrm rot="-5400000">
              <a:off x="6385786" y="2013809"/>
              <a:ext cx="650666" cy="401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600" b="1">
                  <a:solidFill>
                    <a:schemeClr val="tx1"/>
                  </a:solidFill>
                </a:rPr>
                <a:t>191</a:t>
              </a:r>
            </a:p>
          </p:txBody>
        </p:sp>
        <p:sp>
          <p:nvSpPr>
            <p:cNvPr id="9" name="Line 9"/>
            <p:cNvSpPr>
              <a:spLocks noChangeShapeType="1"/>
            </p:cNvSpPr>
            <p:nvPr/>
          </p:nvSpPr>
          <p:spPr bwMode="auto">
            <a:xfrm rot="-5400000">
              <a:off x="2965846" y="2509437"/>
              <a:ext cx="1016005" cy="600871"/>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 name="Line 10"/>
            <p:cNvSpPr>
              <a:spLocks noChangeShapeType="1"/>
            </p:cNvSpPr>
            <p:nvPr/>
          </p:nvSpPr>
          <p:spPr bwMode="auto">
            <a:xfrm rot="16200000" flipV="1">
              <a:off x="4487911" y="2769389"/>
              <a:ext cx="1082675" cy="71438"/>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 name="Line 11"/>
            <p:cNvSpPr>
              <a:spLocks noChangeShapeType="1"/>
            </p:cNvSpPr>
            <p:nvPr/>
          </p:nvSpPr>
          <p:spPr bwMode="auto">
            <a:xfrm rot="16200000" flipV="1">
              <a:off x="5716587" y="2546454"/>
              <a:ext cx="1090613" cy="512762"/>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 name="Line 12"/>
            <p:cNvSpPr>
              <a:spLocks noChangeShapeType="1"/>
            </p:cNvSpPr>
            <p:nvPr/>
          </p:nvSpPr>
          <p:spPr bwMode="auto">
            <a:xfrm rot="16200000" flipV="1">
              <a:off x="7315995" y="2356748"/>
              <a:ext cx="1055687" cy="919162"/>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 name="Line 13"/>
            <p:cNvSpPr>
              <a:spLocks noChangeShapeType="1"/>
            </p:cNvSpPr>
            <p:nvPr/>
          </p:nvSpPr>
          <p:spPr bwMode="auto">
            <a:xfrm rot="-5400000">
              <a:off x="1193489" y="2023686"/>
              <a:ext cx="1099970" cy="1466056"/>
            </a:xfrm>
            <a:prstGeom prst="line">
              <a:avLst/>
            </a:prstGeom>
            <a:noFill/>
            <a:ln w="28575"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14" name="组合 5"/>
            <p:cNvGrpSpPr>
              <a:grpSpLocks/>
            </p:cNvGrpSpPr>
            <p:nvPr/>
          </p:nvGrpSpPr>
          <p:grpSpPr bwMode="auto">
            <a:xfrm>
              <a:off x="192088" y="3317875"/>
              <a:ext cx="1325562" cy="925513"/>
              <a:chOff x="26988" y="3317875"/>
              <a:chExt cx="1325562" cy="925513"/>
            </a:xfrm>
          </p:grpSpPr>
          <p:sp>
            <p:nvSpPr>
              <p:cNvPr id="99" name="Rectangle 16"/>
              <p:cNvSpPr>
                <a:spLocks noChangeArrowheads="1"/>
              </p:cNvSpPr>
              <p:nvPr/>
            </p:nvSpPr>
            <p:spPr bwMode="auto">
              <a:xfrm rot="-5400000">
                <a:off x="356792" y="3039665"/>
                <a:ext cx="672306" cy="1228725"/>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grpSp>
            <p:nvGrpSpPr>
              <p:cNvPr id="100" name="Group 98"/>
              <p:cNvGrpSpPr>
                <a:grpSpLocks/>
              </p:cNvGrpSpPr>
              <p:nvPr/>
            </p:nvGrpSpPr>
            <p:grpSpPr bwMode="auto">
              <a:xfrm>
                <a:off x="26988" y="3810000"/>
                <a:ext cx="244475" cy="433388"/>
                <a:chOff x="326" y="2808"/>
                <a:chExt cx="154" cy="273"/>
              </a:xfrm>
            </p:grpSpPr>
            <p:sp>
              <p:nvSpPr>
                <p:cNvPr id="113" name="Rectangle 18"/>
                <p:cNvSpPr>
                  <a:spLocks noChangeArrowheads="1"/>
                </p:cNvSpPr>
                <p:nvPr/>
              </p:nvSpPr>
              <p:spPr bwMode="auto">
                <a:xfrm rot="-5400000">
                  <a:off x="380" y="2982"/>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14" name="Line 19"/>
                <p:cNvSpPr>
                  <a:spLocks noChangeShapeType="1"/>
                </p:cNvSpPr>
                <p:nvPr/>
              </p:nvSpPr>
              <p:spPr bwMode="auto">
                <a:xfrm rot="-5400000">
                  <a:off x="294" y="2915"/>
                  <a:ext cx="215"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101" name="Group 99"/>
              <p:cNvGrpSpPr>
                <a:grpSpLocks/>
              </p:cNvGrpSpPr>
              <p:nvPr/>
            </p:nvGrpSpPr>
            <p:grpSpPr bwMode="auto">
              <a:xfrm>
                <a:off x="377825" y="3808413"/>
                <a:ext cx="244475" cy="427038"/>
                <a:chOff x="431" y="3424"/>
                <a:chExt cx="154" cy="269"/>
              </a:xfrm>
            </p:grpSpPr>
            <p:sp>
              <p:nvSpPr>
                <p:cNvPr id="111" name="Rectangle 20"/>
                <p:cNvSpPr>
                  <a:spLocks noChangeArrowheads="1"/>
                </p:cNvSpPr>
                <p:nvPr/>
              </p:nvSpPr>
              <p:spPr bwMode="auto">
                <a:xfrm rot="-5400000">
                  <a:off x="485" y="3594"/>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12" name="Line 21"/>
                <p:cNvSpPr>
                  <a:spLocks noChangeShapeType="1"/>
                </p:cNvSpPr>
                <p:nvPr/>
              </p:nvSpPr>
              <p:spPr bwMode="auto">
                <a:xfrm rot="-5400000">
                  <a:off x="398" y="3531"/>
                  <a:ext cx="215"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102" name="Group 100"/>
              <p:cNvGrpSpPr>
                <a:grpSpLocks/>
              </p:cNvGrpSpPr>
              <p:nvPr/>
            </p:nvGrpSpPr>
            <p:grpSpPr bwMode="auto">
              <a:xfrm>
                <a:off x="722313" y="3810000"/>
                <a:ext cx="244475" cy="431800"/>
                <a:chOff x="748" y="3158"/>
                <a:chExt cx="154" cy="272"/>
              </a:xfrm>
            </p:grpSpPr>
            <p:sp>
              <p:nvSpPr>
                <p:cNvPr id="109" name="Rectangle 22"/>
                <p:cNvSpPr>
                  <a:spLocks noChangeArrowheads="1"/>
                </p:cNvSpPr>
                <p:nvPr/>
              </p:nvSpPr>
              <p:spPr bwMode="auto">
                <a:xfrm rot="-5400000">
                  <a:off x="802" y="3331"/>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10" name="Line 23"/>
                <p:cNvSpPr>
                  <a:spLocks noChangeShapeType="1"/>
                </p:cNvSpPr>
                <p:nvPr/>
              </p:nvSpPr>
              <p:spPr bwMode="auto">
                <a:xfrm rot="-5400000">
                  <a:off x="721" y="3265"/>
                  <a:ext cx="215"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103" name="Group 101"/>
              <p:cNvGrpSpPr>
                <a:grpSpLocks/>
              </p:cNvGrpSpPr>
              <p:nvPr/>
            </p:nvGrpSpPr>
            <p:grpSpPr bwMode="auto">
              <a:xfrm>
                <a:off x="1108075" y="3829050"/>
                <a:ext cx="244475" cy="414338"/>
                <a:chOff x="915" y="2820"/>
                <a:chExt cx="154" cy="261"/>
              </a:xfrm>
            </p:grpSpPr>
            <p:sp>
              <p:nvSpPr>
                <p:cNvPr id="107" name="Rectangle 24"/>
                <p:cNvSpPr>
                  <a:spLocks noChangeArrowheads="1"/>
                </p:cNvSpPr>
                <p:nvPr/>
              </p:nvSpPr>
              <p:spPr bwMode="auto">
                <a:xfrm rot="-5400000">
                  <a:off x="969" y="2982"/>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108" name="Line 25"/>
                <p:cNvSpPr>
                  <a:spLocks noChangeShapeType="1"/>
                </p:cNvSpPr>
                <p:nvPr/>
              </p:nvSpPr>
              <p:spPr bwMode="auto">
                <a:xfrm rot="-5400000">
                  <a:off x="879" y="2927"/>
                  <a:ext cx="215" cy="1"/>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104" name="Rectangle 26"/>
              <p:cNvSpPr>
                <a:spLocks noChangeArrowheads="1"/>
              </p:cNvSpPr>
              <p:nvPr/>
            </p:nvSpPr>
            <p:spPr bwMode="auto">
              <a:xfrm rot="-5400000">
                <a:off x="21486" y="3509220"/>
                <a:ext cx="590445" cy="285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011</a:t>
                </a:r>
              </a:p>
            </p:txBody>
          </p:sp>
          <p:sp>
            <p:nvSpPr>
              <p:cNvPr id="105" name="Rectangle 27"/>
              <p:cNvSpPr>
                <a:spLocks noChangeArrowheads="1"/>
              </p:cNvSpPr>
              <p:nvPr/>
            </p:nvSpPr>
            <p:spPr bwMode="auto">
              <a:xfrm rot="-5400000">
                <a:off x="372238" y="3582162"/>
                <a:ext cx="611249" cy="16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3600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017</a:t>
                </a:r>
              </a:p>
            </p:txBody>
          </p:sp>
          <p:sp>
            <p:nvSpPr>
              <p:cNvPr id="106" name="Rectangle 28"/>
              <p:cNvSpPr>
                <a:spLocks noChangeArrowheads="1"/>
              </p:cNvSpPr>
              <p:nvPr/>
            </p:nvSpPr>
            <p:spPr bwMode="auto">
              <a:xfrm rot="-5400000">
                <a:off x="744358" y="3592334"/>
                <a:ext cx="565509"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5400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023</a:t>
                </a:r>
              </a:p>
            </p:txBody>
          </p:sp>
        </p:grpSp>
        <p:grpSp>
          <p:nvGrpSpPr>
            <p:cNvPr id="15" name="组合 2"/>
            <p:cNvGrpSpPr>
              <a:grpSpLocks/>
            </p:cNvGrpSpPr>
            <p:nvPr/>
          </p:nvGrpSpPr>
          <p:grpSpPr bwMode="auto">
            <a:xfrm>
              <a:off x="7700963" y="3356990"/>
              <a:ext cx="1287462" cy="892748"/>
              <a:chOff x="7700963" y="3356990"/>
              <a:chExt cx="1287462" cy="892748"/>
            </a:xfrm>
          </p:grpSpPr>
          <p:sp>
            <p:nvSpPr>
              <p:cNvPr id="83" name="Rectangle 104"/>
              <p:cNvSpPr>
                <a:spLocks noChangeArrowheads="1"/>
              </p:cNvSpPr>
              <p:nvPr/>
            </p:nvSpPr>
            <p:spPr bwMode="auto">
              <a:xfrm rot="-5400000">
                <a:off x="8021750" y="3062399"/>
                <a:ext cx="639540" cy="1228725"/>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grpSp>
            <p:nvGrpSpPr>
              <p:cNvPr id="84" name="Group 105"/>
              <p:cNvGrpSpPr>
                <a:grpSpLocks/>
              </p:cNvGrpSpPr>
              <p:nvPr/>
            </p:nvGrpSpPr>
            <p:grpSpPr bwMode="auto">
              <a:xfrm>
                <a:off x="7700963" y="3816350"/>
                <a:ext cx="244475" cy="433388"/>
                <a:chOff x="342" y="2808"/>
                <a:chExt cx="154" cy="273"/>
              </a:xfrm>
            </p:grpSpPr>
            <p:sp>
              <p:nvSpPr>
                <p:cNvPr id="97" name="Rectangle 106"/>
                <p:cNvSpPr>
                  <a:spLocks noChangeArrowheads="1"/>
                </p:cNvSpPr>
                <p:nvPr/>
              </p:nvSpPr>
              <p:spPr bwMode="auto">
                <a:xfrm rot="-5400000">
                  <a:off x="396" y="2982"/>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98" name="Line 107"/>
                <p:cNvSpPr>
                  <a:spLocks noChangeShapeType="1"/>
                </p:cNvSpPr>
                <p:nvPr/>
              </p:nvSpPr>
              <p:spPr bwMode="auto">
                <a:xfrm rot="-5400000">
                  <a:off x="310" y="2915"/>
                  <a:ext cx="215"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85" name="Group 108"/>
              <p:cNvGrpSpPr>
                <a:grpSpLocks/>
              </p:cNvGrpSpPr>
              <p:nvPr/>
            </p:nvGrpSpPr>
            <p:grpSpPr bwMode="auto">
              <a:xfrm>
                <a:off x="8026400" y="3814763"/>
                <a:ext cx="244475" cy="427038"/>
                <a:chOff x="431" y="3424"/>
                <a:chExt cx="154" cy="269"/>
              </a:xfrm>
            </p:grpSpPr>
            <p:sp>
              <p:nvSpPr>
                <p:cNvPr id="95" name="Rectangle 109"/>
                <p:cNvSpPr>
                  <a:spLocks noChangeArrowheads="1"/>
                </p:cNvSpPr>
                <p:nvPr/>
              </p:nvSpPr>
              <p:spPr bwMode="auto">
                <a:xfrm rot="-5400000">
                  <a:off x="485" y="3594"/>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96" name="Line 110"/>
                <p:cNvSpPr>
                  <a:spLocks noChangeShapeType="1"/>
                </p:cNvSpPr>
                <p:nvPr/>
              </p:nvSpPr>
              <p:spPr bwMode="auto">
                <a:xfrm rot="-5400000">
                  <a:off x="398" y="3531"/>
                  <a:ext cx="215"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86" name="Group 111"/>
              <p:cNvGrpSpPr>
                <a:grpSpLocks/>
              </p:cNvGrpSpPr>
              <p:nvPr/>
            </p:nvGrpSpPr>
            <p:grpSpPr bwMode="auto">
              <a:xfrm>
                <a:off x="8408988" y="3816350"/>
                <a:ext cx="244475" cy="431800"/>
                <a:chOff x="748" y="3158"/>
                <a:chExt cx="154" cy="272"/>
              </a:xfrm>
            </p:grpSpPr>
            <p:sp>
              <p:nvSpPr>
                <p:cNvPr id="93" name="Rectangle 112"/>
                <p:cNvSpPr>
                  <a:spLocks noChangeArrowheads="1"/>
                </p:cNvSpPr>
                <p:nvPr/>
              </p:nvSpPr>
              <p:spPr bwMode="auto">
                <a:xfrm rot="-5400000">
                  <a:off x="802" y="3331"/>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94" name="Line 113"/>
                <p:cNvSpPr>
                  <a:spLocks noChangeShapeType="1"/>
                </p:cNvSpPr>
                <p:nvPr/>
              </p:nvSpPr>
              <p:spPr bwMode="auto">
                <a:xfrm rot="-5400000">
                  <a:off x="721" y="3265"/>
                  <a:ext cx="215"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87" name="Group 114"/>
              <p:cNvGrpSpPr>
                <a:grpSpLocks/>
              </p:cNvGrpSpPr>
              <p:nvPr/>
            </p:nvGrpSpPr>
            <p:grpSpPr bwMode="auto">
              <a:xfrm>
                <a:off x="8743950" y="3835400"/>
                <a:ext cx="244475" cy="414338"/>
                <a:chOff x="907" y="2820"/>
                <a:chExt cx="154" cy="261"/>
              </a:xfrm>
            </p:grpSpPr>
            <p:sp>
              <p:nvSpPr>
                <p:cNvPr id="91" name="Rectangle 115"/>
                <p:cNvSpPr>
                  <a:spLocks noChangeArrowheads="1"/>
                </p:cNvSpPr>
                <p:nvPr/>
              </p:nvSpPr>
              <p:spPr bwMode="auto">
                <a:xfrm rot="-5400000">
                  <a:off x="961" y="2982"/>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92" name="Line 116"/>
                <p:cNvSpPr>
                  <a:spLocks noChangeShapeType="1"/>
                </p:cNvSpPr>
                <p:nvPr/>
              </p:nvSpPr>
              <p:spPr bwMode="auto">
                <a:xfrm rot="-5400000">
                  <a:off x="871" y="2927"/>
                  <a:ext cx="215" cy="1"/>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88" name="Rectangle 117"/>
              <p:cNvSpPr>
                <a:spLocks noChangeArrowheads="1"/>
              </p:cNvSpPr>
              <p:nvPr/>
            </p:nvSpPr>
            <p:spPr bwMode="auto">
              <a:xfrm rot="-5400000">
                <a:off x="7700786" y="3498672"/>
                <a:ext cx="538519" cy="3460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400"/>
                  </a:lnSpc>
                  <a:spcBef>
                    <a:spcPct val="0"/>
                  </a:spcBef>
                </a:pPr>
                <a:r>
                  <a:rPr lang="en-US" altLang="zh-CN" sz="2400">
                    <a:solidFill>
                      <a:schemeClr val="tx1"/>
                    </a:solidFill>
                  </a:rPr>
                  <a:t>197</a:t>
                </a:r>
              </a:p>
            </p:txBody>
          </p:sp>
          <p:sp>
            <p:nvSpPr>
              <p:cNvPr id="89" name="Rectangle 118"/>
              <p:cNvSpPr>
                <a:spLocks noChangeArrowheads="1"/>
              </p:cNvSpPr>
              <p:nvPr/>
            </p:nvSpPr>
            <p:spPr bwMode="auto">
              <a:xfrm rot="-5400000">
                <a:off x="8035430" y="3502743"/>
                <a:ext cx="618108" cy="326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211</a:t>
                </a:r>
              </a:p>
            </p:txBody>
          </p:sp>
          <p:sp>
            <p:nvSpPr>
              <p:cNvPr id="90" name="Rectangle 119"/>
              <p:cNvSpPr>
                <a:spLocks noChangeArrowheads="1"/>
              </p:cNvSpPr>
              <p:nvPr/>
            </p:nvSpPr>
            <p:spPr bwMode="auto">
              <a:xfrm rot="-5400000">
                <a:off x="8405636" y="3489147"/>
                <a:ext cx="571856" cy="347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ts val="2400"/>
                  </a:lnSpc>
                  <a:spcBef>
                    <a:spcPct val="0"/>
                  </a:spcBef>
                </a:pPr>
                <a:r>
                  <a:rPr lang="en-US" altLang="zh-CN" sz="2400">
                    <a:solidFill>
                      <a:schemeClr val="tx1"/>
                    </a:solidFill>
                  </a:rPr>
                  <a:t>227</a:t>
                </a:r>
              </a:p>
            </p:txBody>
          </p:sp>
        </p:grpSp>
        <p:grpSp>
          <p:nvGrpSpPr>
            <p:cNvPr id="16" name="组合 7"/>
            <p:cNvGrpSpPr>
              <a:grpSpLocks/>
            </p:cNvGrpSpPr>
            <p:nvPr/>
          </p:nvGrpSpPr>
          <p:grpSpPr bwMode="auto">
            <a:xfrm>
              <a:off x="4333875" y="3329370"/>
              <a:ext cx="1389063" cy="920368"/>
              <a:chOff x="4295775" y="3329370"/>
              <a:chExt cx="1389063" cy="920368"/>
            </a:xfrm>
          </p:grpSpPr>
          <p:sp>
            <p:nvSpPr>
              <p:cNvPr id="67" name="Rectangle 121"/>
              <p:cNvSpPr>
                <a:spLocks noChangeArrowheads="1"/>
              </p:cNvSpPr>
              <p:nvPr/>
            </p:nvSpPr>
            <p:spPr bwMode="auto">
              <a:xfrm rot="-5400000">
                <a:off x="4659952" y="2991487"/>
                <a:ext cx="667159" cy="1342926"/>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grpSp>
            <p:nvGrpSpPr>
              <p:cNvPr id="68" name="Group 122"/>
              <p:cNvGrpSpPr>
                <a:grpSpLocks/>
              </p:cNvGrpSpPr>
              <p:nvPr/>
            </p:nvGrpSpPr>
            <p:grpSpPr bwMode="auto">
              <a:xfrm>
                <a:off x="4295775" y="3816350"/>
                <a:ext cx="244475" cy="433388"/>
                <a:chOff x="326" y="2808"/>
                <a:chExt cx="154" cy="273"/>
              </a:xfrm>
            </p:grpSpPr>
            <p:sp>
              <p:nvSpPr>
                <p:cNvPr id="81" name="Rectangle 123"/>
                <p:cNvSpPr>
                  <a:spLocks noChangeArrowheads="1"/>
                </p:cNvSpPr>
                <p:nvPr/>
              </p:nvSpPr>
              <p:spPr bwMode="auto">
                <a:xfrm rot="-5400000">
                  <a:off x="380" y="2982"/>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82" name="Line 124"/>
                <p:cNvSpPr>
                  <a:spLocks noChangeShapeType="1"/>
                </p:cNvSpPr>
                <p:nvPr/>
              </p:nvSpPr>
              <p:spPr bwMode="auto">
                <a:xfrm rot="-5400000">
                  <a:off x="294" y="2915"/>
                  <a:ext cx="215"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69" name="Group 125"/>
              <p:cNvGrpSpPr>
                <a:grpSpLocks/>
              </p:cNvGrpSpPr>
              <p:nvPr/>
            </p:nvGrpSpPr>
            <p:grpSpPr bwMode="auto">
              <a:xfrm>
                <a:off x="4672013" y="3814763"/>
                <a:ext cx="244475" cy="427038"/>
                <a:chOff x="431" y="3424"/>
                <a:chExt cx="154" cy="269"/>
              </a:xfrm>
            </p:grpSpPr>
            <p:sp>
              <p:nvSpPr>
                <p:cNvPr id="79" name="Rectangle 126"/>
                <p:cNvSpPr>
                  <a:spLocks noChangeArrowheads="1"/>
                </p:cNvSpPr>
                <p:nvPr/>
              </p:nvSpPr>
              <p:spPr bwMode="auto">
                <a:xfrm rot="-5400000">
                  <a:off x="485" y="3594"/>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80" name="Line 127"/>
                <p:cNvSpPr>
                  <a:spLocks noChangeShapeType="1"/>
                </p:cNvSpPr>
                <p:nvPr/>
              </p:nvSpPr>
              <p:spPr bwMode="auto">
                <a:xfrm rot="-5400000">
                  <a:off x="398" y="3531"/>
                  <a:ext cx="215"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70" name="Group 128"/>
              <p:cNvGrpSpPr>
                <a:grpSpLocks/>
              </p:cNvGrpSpPr>
              <p:nvPr/>
            </p:nvGrpSpPr>
            <p:grpSpPr bwMode="auto">
              <a:xfrm>
                <a:off x="5067300" y="3816350"/>
                <a:ext cx="244475" cy="431800"/>
                <a:chOff x="748" y="3158"/>
                <a:chExt cx="154" cy="272"/>
              </a:xfrm>
            </p:grpSpPr>
            <p:sp>
              <p:nvSpPr>
                <p:cNvPr id="77" name="Rectangle 129"/>
                <p:cNvSpPr>
                  <a:spLocks noChangeArrowheads="1"/>
                </p:cNvSpPr>
                <p:nvPr/>
              </p:nvSpPr>
              <p:spPr bwMode="auto">
                <a:xfrm rot="-5400000">
                  <a:off x="802" y="3331"/>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78" name="Line 130"/>
                <p:cNvSpPr>
                  <a:spLocks noChangeShapeType="1"/>
                </p:cNvSpPr>
                <p:nvPr/>
              </p:nvSpPr>
              <p:spPr bwMode="auto">
                <a:xfrm rot="-5400000">
                  <a:off x="721" y="3265"/>
                  <a:ext cx="215"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71" name="Group 131"/>
              <p:cNvGrpSpPr>
                <a:grpSpLocks/>
              </p:cNvGrpSpPr>
              <p:nvPr/>
            </p:nvGrpSpPr>
            <p:grpSpPr bwMode="auto">
              <a:xfrm>
                <a:off x="5440363" y="3835400"/>
                <a:ext cx="244475" cy="414338"/>
                <a:chOff x="907" y="2820"/>
                <a:chExt cx="154" cy="261"/>
              </a:xfrm>
            </p:grpSpPr>
            <p:sp>
              <p:nvSpPr>
                <p:cNvPr id="75" name="Rectangle 132"/>
                <p:cNvSpPr>
                  <a:spLocks noChangeArrowheads="1"/>
                </p:cNvSpPr>
                <p:nvPr/>
              </p:nvSpPr>
              <p:spPr bwMode="auto">
                <a:xfrm rot="-5400000">
                  <a:off x="961" y="2982"/>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76" name="Line 133"/>
                <p:cNvSpPr>
                  <a:spLocks noChangeShapeType="1"/>
                </p:cNvSpPr>
                <p:nvPr/>
              </p:nvSpPr>
              <p:spPr bwMode="auto">
                <a:xfrm rot="-5400000">
                  <a:off x="871" y="2927"/>
                  <a:ext cx="215" cy="1"/>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72" name="Rectangle 134"/>
              <p:cNvSpPr>
                <a:spLocks noChangeArrowheads="1"/>
              </p:cNvSpPr>
              <p:nvPr/>
            </p:nvSpPr>
            <p:spPr bwMode="auto">
              <a:xfrm rot="-5400000">
                <a:off x="4301186" y="3462984"/>
                <a:ext cx="585686" cy="370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103</a:t>
                </a:r>
              </a:p>
            </p:txBody>
          </p:sp>
          <p:sp>
            <p:nvSpPr>
              <p:cNvPr id="73" name="Rectangle 135"/>
              <p:cNvSpPr>
                <a:spLocks noChangeArrowheads="1"/>
              </p:cNvSpPr>
              <p:nvPr/>
            </p:nvSpPr>
            <p:spPr bwMode="auto">
              <a:xfrm rot="-5400000">
                <a:off x="4686438" y="3519622"/>
                <a:ext cx="618854" cy="266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109</a:t>
                </a:r>
              </a:p>
            </p:txBody>
          </p:sp>
          <p:sp>
            <p:nvSpPr>
              <p:cNvPr id="74" name="Rectangle 136"/>
              <p:cNvSpPr>
                <a:spLocks noChangeArrowheads="1"/>
              </p:cNvSpPr>
              <p:nvPr/>
            </p:nvSpPr>
            <p:spPr bwMode="auto">
              <a:xfrm rot="-5400000">
                <a:off x="5109314" y="3474188"/>
                <a:ext cx="544627" cy="3444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127</a:t>
                </a:r>
              </a:p>
            </p:txBody>
          </p:sp>
        </p:grpSp>
        <p:grpSp>
          <p:nvGrpSpPr>
            <p:cNvPr id="17" name="组合 3"/>
            <p:cNvGrpSpPr>
              <a:grpSpLocks/>
            </p:cNvGrpSpPr>
            <p:nvPr/>
          </p:nvGrpSpPr>
          <p:grpSpPr bwMode="auto">
            <a:xfrm>
              <a:off x="5834064" y="3343544"/>
              <a:ext cx="1781174" cy="904606"/>
              <a:chOff x="5846764" y="3343544"/>
              <a:chExt cx="1781174" cy="904606"/>
            </a:xfrm>
          </p:grpSpPr>
          <p:sp>
            <p:nvSpPr>
              <p:cNvPr id="47" name="Rectangle 65"/>
              <p:cNvSpPr>
                <a:spLocks noChangeArrowheads="1"/>
              </p:cNvSpPr>
              <p:nvPr/>
            </p:nvSpPr>
            <p:spPr bwMode="auto">
              <a:xfrm rot="-5400000">
                <a:off x="6403391" y="2786917"/>
                <a:ext cx="649019" cy="176227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grpSp>
            <p:nvGrpSpPr>
              <p:cNvPr id="48" name="Group 138"/>
              <p:cNvGrpSpPr>
                <a:grpSpLocks/>
              </p:cNvGrpSpPr>
              <p:nvPr/>
            </p:nvGrpSpPr>
            <p:grpSpPr bwMode="auto">
              <a:xfrm>
                <a:off x="5859463" y="3833813"/>
                <a:ext cx="246062" cy="414337"/>
                <a:chOff x="3836" y="2823"/>
                <a:chExt cx="155" cy="261"/>
              </a:xfrm>
            </p:grpSpPr>
            <p:sp>
              <p:nvSpPr>
                <p:cNvPr id="65" name="Rectangle 68"/>
                <p:cNvSpPr>
                  <a:spLocks noChangeArrowheads="1"/>
                </p:cNvSpPr>
                <p:nvPr/>
              </p:nvSpPr>
              <p:spPr bwMode="auto">
                <a:xfrm rot="-5400000">
                  <a:off x="3891" y="2984"/>
                  <a:ext cx="45" cy="155"/>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66" name="Line 69"/>
                <p:cNvSpPr>
                  <a:spLocks noChangeShapeType="1"/>
                </p:cNvSpPr>
                <p:nvPr/>
              </p:nvSpPr>
              <p:spPr bwMode="auto">
                <a:xfrm rot="-5400000">
                  <a:off x="3812" y="2930"/>
                  <a:ext cx="216" cy="1"/>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49" name="Group 140"/>
              <p:cNvGrpSpPr>
                <a:grpSpLocks/>
              </p:cNvGrpSpPr>
              <p:nvPr/>
            </p:nvGrpSpPr>
            <p:grpSpPr bwMode="auto">
              <a:xfrm>
                <a:off x="6234113" y="3833813"/>
                <a:ext cx="244475" cy="414337"/>
                <a:chOff x="4022" y="2823"/>
                <a:chExt cx="154" cy="261"/>
              </a:xfrm>
            </p:grpSpPr>
            <p:sp>
              <p:nvSpPr>
                <p:cNvPr id="63" name="Rectangle 70"/>
                <p:cNvSpPr>
                  <a:spLocks noChangeArrowheads="1"/>
                </p:cNvSpPr>
                <p:nvPr/>
              </p:nvSpPr>
              <p:spPr bwMode="auto">
                <a:xfrm rot="-5400000">
                  <a:off x="4076" y="2985"/>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64" name="Line 71"/>
                <p:cNvSpPr>
                  <a:spLocks noChangeShapeType="1"/>
                </p:cNvSpPr>
                <p:nvPr/>
              </p:nvSpPr>
              <p:spPr bwMode="auto">
                <a:xfrm rot="-5400000">
                  <a:off x="3992" y="2930"/>
                  <a:ext cx="216" cy="1"/>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50" name="Group 141"/>
              <p:cNvGrpSpPr>
                <a:grpSpLocks/>
              </p:cNvGrpSpPr>
              <p:nvPr/>
            </p:nvGrpSpPr>
            <p:grpSpPr bwMode="auto">
              <a:xfrm>
                <a:off x="6618288" y="3833813"/>
                <a:ext cx="244475" cy="414337"/>
                <a:chOff x="4242" y="2823"/>
                <a:chExt cx="154" cy="261"/>
              </a:xfrm>
            </p:grpSpPr>
            <p:sp>
              <p:nvSpPr>
                <p:cNvPr id="61" name="Rectangle 72"/>
                <p:cNvSpPr>
                  <a:spLocks noChangeArrowheads="1"/>
                </p:cNvSpPr>
                <p:nvPr/>
              </p:nvSpPr>
              <p:spPr bwMode="auto">
                <a:xfrm rot="-5400000">
                  <a:off x="4296" y="2985"/>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62" name="Line 73"/>
                <p:cNvSpPr>
                  <a:spLocks noChangeShapeType="1"/>
                </p:cNvSpPr>
                <p:nvPr/>
              </p:nvSpPr>
              <p:spPr bwMode="auto">
                <a:xfrm rot="-5400000">
                  <a:off x="4211" y="2930"/>
                  <a:ext cx="216"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51" name="Group 142"/>
              <p:cNvGrpSpPr>
                <a:grpSpLocks/>
              </p:cNvGrpSpPr>
              <p:nvPr/>
            </p:nvGrpSpPr>
            <p:grpSpPr bwMode="auto">
              <a:xfrm>
                <a:off x="7013575" y="3833813"/>
                <a:ext cx="246063" cy="414337"/>
                <a:chOff x="4419" y="2823"/>
                <a:chExt cx="155" cy="261"/>
              </a:xfrm>
            </p:grpSpPr>
            <p:sp>
              <p:nvSpPr>
                <p:cNvPr id="59" name="Rectangle 74"/>
                <p:cNvSpPr>
                  <a:spLocks noChangeArrowheads="1"/>
                </p:cNvSpPr>
                <p:nvPr/>
              </p:nvSpPr>
              <p:spPr bwMode="auto">
                <a:xfrm rot="-5400000">
                  <a:off x="4474" y="2984"/>
                  <a:ext cx="45" cy="155"/>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60" name="Line 75"/>
                <p:cNvSpPr>
                  <a:spLocks noChangeShapeType="1"/>
                </p:cNvSpPr>
                <p:nvPr/>
              </p:nvSpPr>
              <p:spPr bwMode="auto">
                <a:xfrm rot="-5400000">
                  <a:off x="4395" y="2930"/>
                  <a:ext cx="216"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52" name="Group 143"/>
              <p:cNvGrpSpPr>
                <a:grpSpLocks/>
              </p:cNvGrpSpPr>
              <p:nvPr/>
            </p:nvGrpSpPr>
            <p:grpSpPr bwMode="auto">
              <a:xfrm>
                <a:off x="7381875" y="3833813"/>
                <a:ext cx="246063" cy="414337"/>
                <a:chOff x="4633" y="2823"/>
                <a:chExt cx="155" cy="261"/>
              </a:xfrm>
            </p:grpSpPr>
            <p:sp>
              <p:nvSpPr>
                <p:cNvPr id="57" name="Rectangle 76"/>
                <p:cNvSpPr>
                  <a:spLocks noChangeArrowheads="1"/>
                </p:cNvSpPr>
                <p:nvPr/>
              </p:nvSpPr>
              <p:spPr bwMode="auto">
                <a:xfrm rot="-5400000">
                  <a:off x="4688" y="2984"/>
                  <a:ext cx="45" cy="155"/>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58" name="Line 77"/>
                <p:cNvSpPr>
                  <a:spLocks noChangeShapeType="1"/>
                </p:cNvSpPr>
                <p:nvPr/>
              </p:nvSpPr>
              <p:spPr bwMode="auto">
                <a:xfrm rot="-5400000">
                  <a:off x="4603" y="2930"/>
                  <a:ext cx="216"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53" name="Rectangle 81"/>
              <p:cNvSpPr>
                <a:spLocks noChangeArrowheads="1"/>
              </p:cNvSpPr>
              <p:nvPr/>
            </p:nvSpPr>
            <p:spPr bwMode="auto">
              <a:xfrm rot="-5400000">
                <a:off x="7064198" y="3534388"/>
                <a:ext cx="566302" cy="302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b="1">
                    <a:solidFill>
                      <a:schemeClr val="tx1"/>
                    </a:solidFill>
                  </a:rPr>
                  <a:t>179</a:t>
                </a:r>
              </a:p>
            </p:txBody>
          </p:sp>
          <p:sp>
            <p:nvSpPr>
              <p:cNvPr id="54" name="Rectangle 137"/>
              <p:cNvSpPr>
                <a:spLocks noChangeArrowheads="1"/>
              </p:cNvSpPr>
              <p:nvPr/>
            </p:nvSpPr>
            <p:spPr bwMode="auto">
              <a:xfrm rot="-5400000">
                <a:off x="5902148" y="3534388"/>
                <a:ext cx="566302" cy="302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b="1">
                    <a:solidFill>
                      <a:schemeClr val="tx1"/>
                    </a:solidFill>
                  </a:rPr>
                  <a:t>149</a:t>
                </a:r>
              </a:p>
            </p:txBody>
          </p:sp>
          <p:sp>
            <p:nvSpPr>
              <p:cNvPr id="55" name="Rectangle 139"/>
              <p:cNvSpPr>
                <a:spLocks noChangeArrowheads="1"/>
              </p:cNvSpPr>
              <p:nvPr/>
            </p:nvSpPr>
            <p:spPr bwMode="auto">
              <a:xfrm rot="-5400000">
                <a:off x="6310265" y="3558335"/>
                <a:ext cx="518416" cy="302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b="1">
                    <a:solidFill>
                      <a:schemeClr val="tx1"/>
                    </a:solidFill>
                  </a:rPr>
                  <a:t>157</a:t>
                </a:r>
              </a:p>
            </p:txBody>
          </p:sp>
          <p:sp>
            <p:nvSpPr>
              <p:cNvPr id="56" name="Rectangle 144"/>
              <p:cNvSpPr>
                <a:spLocks noChangeArrowheads="1"/>
              </p:cNvSpPr>
              <p:nvPr/>
            </p:nvSpPr>
            <p:spPr bwMode="auto">
              <a:xfrm rot="-5400000">
                <a:off x="6702924" y="3550944"/>
                <a:ext cx="520498" cy="302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b="1">
                    <a:solidFill>
                      <a:schemeClr val="tx1"/>
                    </a:solidFill>
                  </a:rPr>
                  <a:t>167</a:t>
                </a:r>
              </a:p>
            </p:txBody>
          </p:sp>
        </p:grpSp>
        <p:grpSp>
          <p:nvGrpSpPr>
            <p:cNvPr id="18" name="组合 8"/>
            <p:cNvGrpSpPr>
              <a:grpSpLocks/>
            </p:cNvGrpSpPr>
            <p:nvPr/>
          </p:nvGrpSpPr>
          <p:grpSpPr bwMode="auto">
            <a:xfrm>
              <a:off x="1585767" y="3329372"/>
              <a:ext cx="2644921" cy="917192"/>
              <a:chOff x="1522267" y="3329372"/>
              <a:chExt cx="2644921" cy="917192"/>
            </a:xfrm>
          </p:grpSpPr>
          <p:sp>
            <p:nvSpPr>
              <p:cNvPr id="19" name="Rectangle 29"/>
              <p:cNvSpPr>
                <a:spLocks noChangeArrowheads="1"/>
              </p:cNvSpPr>
              <p:nvPr/>
            </p:nvSpPr>
            <p:spPr bwMode="auto">
              <a:xfrm rot="-5400000">
                <a:off x="2511149" y="2340490"/>
                <a:ext cx="662394" cy="2640158"/>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grpSp>
            <p:nvGrpSpPr>
              <p:cNvPr id="20" name="Group 157"/>
              <p:cNvGrpSpPr>
                <a:grpSpLocks/>
              </p:cNvGrpSpPr>
              <p:nvPr/>
            </p:nvGrpSpPr>
            <p:grpSpPr bwMode="auto">
              <a:xfrm>
                <a:off x="1544638" y="3832226"/>
                <a:ext cx="244475" cy="414338"/>
                <a:chOff x="1236" y="2822"/>
                <a:chExt cx="154" cy="261"/>
              </a:xfrm>
            </p:grpSpPr>
            <p:sp>
              <p:nvSpPr>
                <p:cNvPr id="45" name="Rectangle 31"/>
                <p:cNvSpPr>
                  <a:spLocks noChangeArrowheads="1"/>
                </p:cNvSpPr>
                <p:nvPr/>
              </p:nvSpPr>
              <p:spPr bwMode="auto">
                <a:xfrm rot="-5400000">
                  <a:off x="1290" y="2984"/>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46" name="Line 32"/>
                <p:cNvSpPr>
                  <a:spLocks noChangeShapeType="1"/>
                </p:cNvSpPr>
                <p:nvPr/>
              </p:nvSpPr>
              <p:spPr bwMode="auto">
                <a:xfrm rot="-5400000">
                  <a:off x="1200" y="2929"/>
                  <a:ext cx="216" cy="1"/>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21" name="Group 155"/>
              <p:cNvGrpSpPr>
                <a:grpSpLocks/>
              </p:cNvGrpSpPr>
              <p:nvPr/>
            </p:nvGrpSpPr>
            <p:grpSpPr bwMode="auto">
              <a:xfrm>
                <a:off x="1943100" y="3832226"/>
                <a:ext cx="244475" cy="414338"/>
                <a:chOff x="1423" y="2822"/>
                <a:chExt cx="154" cy="261"/>
              </a:xfrm>
            </p:grpSpPr>
            <p:sp>
              <p:nvSpPr>
                <p:cNvPr id="43" name="Rectangle 33"/>
                <p:cNvSpPr>
                  <a:spLocks noChangeArrowheads="1"/>
                </p:cNvSpPr>
                <p:nvPr/>
              </p:nvSpPr>
              <p:spPr bwMode="auto">
                <a:xfrm rot="-5400000">
                  <a:off x="1477" y="2984"/>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44" name="Line 34"/>
                <p:cNvSpPr>
                  <a:spLocks noChangeShapeType="1"/>
                </p:cNvSpPr>
                <p:nvPr/>
              </p:nvSpPr>
              <p:spPr bwMode="auto">
                <a:xfrm rot="-5400000">
                  <a:off x="1387" y="2929"/>
                  <a:ext cx="216" cy="1"/>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22" name="Group 153"/>
              <p:cNvGrpSpPr>
                <a:grpSpLocks/>
              </p:cNvGrpSpPr>
              <p:nvPr/>
            </p:nvGrpSpPr>
            <p:grpSpPr bwMode="auto">
              <a:xfrm>
                <a:off x="2332038" y="3832226"/>
                <a:ext cx="244475" cy="414338"/>
                <a:chOff x="1630" y="2822"/>
                <a:chExt cx="154" cy="261"/>
              </a:xfrm>
            </p:grpSpPr>
            <p:sp>
              <p:nvSpPr>
                <p:cNvPr id="41" name="Rectangle 35"/>
                <p:cNvSpPr>
                  <a:spLocks noChangeArrowheads="1"/>
                </p:cNvSpPr>
                <p:nvPr/>
              </p:nvSpPr>
              <p:spPr bwMode="auto">
                <a:xfrm rot="-5400000">
                  <a:off x="1684" y="2984"/>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42" name="Line 36"/>
                <p:cNvSpPr>
                  <a:spLocks noChangeShapeType="1"/>
                </p:cNvSpPr>
                <p:nvPr/>
              </p:nvSpPr>
              <p:spPr bwMode="auto">
                <a:xfrm rot="-5400000">
                  <a:off x="1594" y="2929"/>
                  <a:ext cx="216" cy="1"/>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23" name="Group 151"/>
              <p:cNvGrpSpPr>
                <a:grpSpLocks/>
              </p:cNvGrpSpPr>
              <p:nvPr/>
            </p:nvGrpSpPr>
            <p:grpSpPr bwMode="auto">
              <a:xfrm>
                <a:off x="2716213" y="3832226"/>
                <a:ext cx="244475" cy="414338"/>
                <a:chOff x="1866" y="2822"/>
                <a:chExt cx="154" cy="261"/>
              </a:xfrm>
            </p:grpSpPr>
            <p:sp>
              <p:nvSpPr>
                <p:cNvPr id="39" name="Rectangle 37"/>
                <p:cNvSpPr>
                  <a:spLocks noChangeArrowheads="1"/>
                </p:cNvSpPr>
                <p:nvPr/>
              </p:nvSpPr>
              <p:spPr bwMode="auto">
                <a:xfrm rot="-5400000">
                  <a:off x="1920" y="2984"/>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40" name="Line 38"/>
                <p:cNvSpPr>
                  <a:spLocks noChangeShapeType="1"/>
                </p:cNvSpPr>
                <p:nvPr/>
              </p:nvSpPr>
              <p:spPr bwMode="auto">
                <a:xfrm rot="-5400000">
                  <a:off x="1830" y="2929"/>
                  <a:ext cx="216" cy="1"/>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24" name="Group 149"/>
              <p:cNvGrpSpPr>
                <a:grpSpLocks/>
              </p:cNvGrpSpPr>
              <p:nvPr/>
            </p:nvGrpSpPr>
            <p:grpSpPr bwMode="auto">
              <a:xfrm>
                <a:off x="3122613" y="3830638"/>
                <a:ext cx="244475" cy="414338"/>
                <a:chOff x="2082" y="2821"/>
                <a:chExt cx="154" cy="261"/>
              </a:xfrm>
            </p:grpSpPr>
            <p:sp>
              <p:nvSpPr>
                <p:cNvPr id="37" name="Rectangle 40"/>
                <p:cNvSpPr>
                  <a:spLocks noChangeArrowheads="1"/>
                </p:cNvSpPr>
                <p:nvPr/>
              </p:nvSpPr>
              <p:spPr bwMode="auto">
                <a:xfrm rot="-5400000">
                  <a:off x="2136" y="2983"/>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38" name="Line 41"/>
                <p:cNvSpPr>
                  <a:spLocks noChangeShapeType="1"/>
                </p:cNvSpPr>
                <p:nvPr/>
              </p:nvSpPr>
              <p:spPr bwMode="auto">
                <a:xfrm rot="-5400000">
                  <a:off x="2046" y="2928"/>
                  <a:ext cx="216" cy="1"/>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25" name="Group 148"/>
              <p:cNvGrpSpPr>
                <a:grpSpLocks/>
              </p:cNvGrpSpPr>
              <p:nvPr/>
            </p:nvGrpSpPr>
            <p:grpSpPr bwMode="auto">
              <a:xfrm>
                <a:off x="3530600" y="3830638"/>
                <a:ext cx="244475" cy="414338"/>
                <a:chOff x="2289" y="2821"/>
                <a:chExt cx="154" cy="261"/>
              </a:xfrm>
            </p:grpSpPr>
            <p:sp>
              <p:nvSpPr>
                <p:cNvPr id="35" name="Rectangle 42"/>
                <p:cNvSpPr>
                  <a:spLocks noChangeArrowheads="1"/>
                </p:cNvSpPr>
                <p:nvPr/>
              </p:nvSpPr>
              <p:spPr bwMode="auto">
                <a:xfrm rot="-5400000">
                  <a:off x="2343" y="2983"/>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36" name="Line 43"/>
                <p:cNvSpPr>
                  <a:spLocks noChangeShapeType="1"/>
                </p:cNvSpPr>
                <p:nvPr/>
              </p:nvSpPr>
              <p:spPr bwMode="auto">
                <a:xfrm rot="-5400000">
                  <a:off x="2252" y="2928"/>
                  <a:ext cx="216" cy="2"/>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26" name="Group 145"/>
              <p:cNvGrpSpPr>
                <a:grpSpLocks/>
              </p:cNvGrpSpPr>
              <p:nvPr/>
            </p:nvGrpSpPr>
            <p:grpSpPr bwMode="auto">
              <a:xfrm>
                <a:off x="3922713" y="3830638"/>
                <a:ext cx="244475" cy="414338"/>
                <a:chOff x="2484" y="2821"/>
                <a:chExt cx="154" cy="261"/>
              </a:xfrm>
            </p:grpSpPr>
            <p:sp>
              <p:nvSpPr>
                <p:cNvPr id="33" name="Rectangle 44"/>
                <p:cNvSpPr>
                  <a:spLocks noChangeArrowheads="1"/>
                </p:cNvSpPr>
                <p:nvPr/>
              </p:nvSpPr>
              <p:spPr bwMode="auto">
                <a:xfrm rot="-5400000">
                  <a:off x="2538" y="2983"/>
                  <a:ext cx="45" cy="154"/>
                </a:xfrm>
                <a:prstGeom prst="rect">
                  <a:avLst/>
                </a:prstGeom>
                <a:noFill/>
                <a:ln w="19050" cap="rnd">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lang="zh-CN" altLang="en-US"/>
                </a:p>
              </p:txBody>
            </p:sp>
            <p:sp>
              <p:nvSpPr>
                <p:cNvPr id="34" name="Line 45"/>
                <p:cNvSpPr>
                  <a:spLocks noChangeShapeType="1"/>
                </p:cNvSpPr>
                <p:nvPr/>
              </p:nvSpPr>
              <p:spPr bwMode="auto">
                <a:xfrm rot="-5400000">
                  <a:off x="2448" y="2928"/>
                  <a:ext cx="216" cy="1"/>
                </a:xfrm>
                <a:prstGeom prst="line">
                  <a:avLst/>
                </a:prstGeom>
                <a:noFill/>
                <a:ln w="19050" cap="rnd">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27" name="Rectangle 146"/>
              <p:cNvSpPr>
                <a:spLocks noChangeArrowheads="1"/>
              </p:cNvSpPr>
              <p:nvPr/>
            </p:nvSpPr>
            <p:spPr bwMode="auto">
              <a:xfrm rot="-5400000">
                <a:off x="3577286" y="3443936"/>
                <a:ext cx="575367" cy="398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083</a:t>
                </a:r>
              </a:p>
            </p:txBody>
          </p:sp>
          <p:sp>
            <p:nvSpPr>
              <p:cNvPr id="28" name="Rectangle 147"/>
              <p:cNvSpPr>
                <a:spLocks noChangeArrowheads="1"/>
              </p:cNvSpPr>
              <p:nvPr/>
            </p:nvSpPr>
            <p:spPr bwMode="auto">
              <a:xfrm rot="-5400000">
                <a:off x="3166597" y="3445998"/>
                <a:ext cx="572822" cy="398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073</a:t>
                </a:r>
              </a:p>
            </p:txBody>
          </p:sp>
          <p:sp>
            <p:nvSpPr>
              <p:cNvPr id="29" name="Rectangle 150"/>
              <p:cNvSpPr>
                <a:spLocks noChangeArrowheads="1"/>
              </p:cNvSpPr>
              <p:nvPr/>
            </p:nvSpPr>
            <p:spPr bwMode="auto">
              <a:xfrm rot="-5400000">
                <a:off x="2759723" y="3445524"/>
                <a:ext cx="575367" cy="398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067</a:t>
                </a:r>
              </a:p>
            </p:txBody>
          </p:sp>
          <p:sp>
            <p:nvSpPr>
              <p:cNvPr id="30" name="Rectangle 152"/>
              <p:cNvSpPr>
                <a:spLocks noChangeArrowheads="1"/>
              </p:cNvSpPr>
              <p:nvPr/>
            </p:nvSpPr>
            <p:spPr bwMode="auto">
              <a:xfrm rot="-5400000">
                <a:off x="2370786" y="3445524"/>
                <a:ext cx="575367" cy="398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059</a:t>
                </a:r>
              </a:p>
            </p:txBody>
          </p:sp>
          <p:sp>
            <p:nvSpPr>
              <p:cNvPr id="31" name="Rectangle 154"/>
              <p:cNvSpPr>
                <a:spLocks noChangeArrowheads="1"/>
              </p:cNvSpPr>
              <p:nvPr/>
            </p:nvSpPr>
            <p:spPr bwMode="auto">
              <a:xfrm rot="-5400000">
                <a:off x="1989782" y="3445518"/>
                <a:ext cx="575367" cy="398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047</a:t>
                </a:r>
              </a:p>
            </p:txBody>
          </p:sp>
          <p:sp>
            <p:nvSpPr>
              <p:cNvPr id="32" name="Rectangle 156"/>
              <p:cNvSpPr>
                <a:spLocks noChangeArrowheads="1"/>
              </p:cNvSpPr>
              <p:nvPr/>
            </p:nvSpPr>
            <p:spPr bwMode="auto">
              <a:xfrm rot="-5400000">
                <a:off x="1582590" y="3508226"/>
                <a:ext cx="575367" cy="272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56000"/>
                  </a:lnSpc>
                </a:pPr>
                <a:r>
                  <a:rPr lang="en-US" altLang="zh-CN" sz="2400">
                    <a:solidFill>
                      <a:schemeClr val="tx1"/>
                    </a:solidFill>
                  </a:rPr>
                  <a:t>041</a:t>
                </a:r>
              </a:p>
            </p:txBody>
          </p:sp>
        </p:grpSp>
      </p:grpSp>
    </p:spTree>
    <p:extLst>
      <p:ext uri="{BB962C8B-B14F-4D97-AF65-F5344CB8AC3E}">
        <p14:creationId xmlns:p14="http://schemas.microsoft.com/office/powerpoint/2010/main" val="49675669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934002" cy="605909"/>
          </a:xfrm>
        </p:spPr>
        <p:txBody>
          <a:bodyPr/>
          <a:lstStyle/>
          <a:p>
            <a:r>
              <a:rPr lang="en-US" altLang="zh-CN" dirty="0">
                <a:latin typeface="楷体" panose="02010609060101010101" pitchFamily="49" charset="-122"/>
                <a:ea typeface="楷体" panose="02010609060101010101" pitchFamily="49" charset="-122"/>
              </a:rPr>
              <a:t>B-</a:t>
            </a:r>
            <a:r>
              <a:rPr lang="zh-CN" altLang="en-US" dirty="0">
                <a:latin typeface="楷体" panose="02010609060101010101" pitchFamily="49" charset="-122"/>
                <a:ea typeface="楷体" panose="02010609060101010101" pitchFamily="49" charset="-122"/>
              </a:rPr>
              <a:t>树定义</a:t>
            </a:r>
          </a:p>
        </p:txBody>
      </p:sp>
      <p:sp>
        <p:nvSpPr>
          <p:cNvPr id="3" name="Text Box 4"/>
          <p:cNvSpPr txBox="1">
            <a:spLocks noChangeArrowheads="1"/>
          </p:cNvSpPr>
          <p:nvPr/>
        </p:nvSpPr>
        <p:spPr bwMode="auto">
          <a:xfrm>
            <a:off x="1097899" y="1098119"/>
            <a:ext cx="12886394" cy="4985980"/>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495300" indent="-495300">
              <a:spcBef>
                <a:spcPct val="0"/>
              </a:spcBef>
              <a:defRPr sz="2400">
                <a:solidFill>
                  <a:schemeClr val="tx1"/>
                </a:solidFill>
                <a:latin typeface="Times New Roman" pitchFamily="18" charset="0"/>
                <a:ea typeface="宋体" pitchFamily="2" charset="-122"/>
              </a:defRPr>
            </a:lvl1pPr>
            <a:lvl2pPr marL="952500" indent="-495300">
              <a:spcBef>
                <a:spcPct val="0"/>
              </a:spcBef>
              <a:defRPr sz="2400">
                <a:solidFill>
                  <a:schemeClr val="tx1"/>
                </a:solidFill>
                <a:latin typeface="Times New Roman" pitchFamily="18" charset="0"/>
                <a:ea typeface="宋体" pitchFamily="2" charset="-122"/>
              </a:defRPr>
            </a:lvl2pPr>
            <a:lvl3pPr marL="1409700" indent="-495300">
              <a:spcBef>
                <a:spcPct val="0"/>
              </a:spcBef>
              <a:defRPr sz="2400">
                <a:solidFill>
                  <a:schemeClr val="tx1"/>
                </a:solidFill>
                <a:latin typeface="Times New Roman" pitchFamily="18" charset="0"/>
                <a:ea typeface="宋体" pitchFamily="2" charset="-122"/>
              </a:defRPr>
            </a:lvl3pPr>
            <a:lvl4pPr marL="1866900" indent="-495300">
              <a:spcBef>
                <a:spcPct val="0"/>
              </a:spcBef>
              <a:defRPr sz="2400">
                <a:solidFill>
                  <a:schemeClr val="tx1"/>
                </a:solidFill>
                <a:latin typeface="Times New Roman" pitchFamily="18" charset="0"/>
                <a:ea typeface="宋体" pitchFamily="2" charset="-122"/>
              </a:defRPr>
            </a:lvl4pPr>
            <a:lvl5pPr marL="2324100" indent="-495300">
              <a:spcBef>
                <a:spcPct val="0"/>
              </a:spcBef>
              <a:defRPr sz="2400">
                <a:solidFill>
                  <a:schemeClr val="tx1"/>
                </a:solidFill>
                <a:latin typeface="Times New Roman" pitchFamily="18" charset="0"/>
                <a:ea typeface="宋体" pitchFamily="2" charset="-122"/>
              </a:defRPr>
            </a:lvl5pPr>
            <a:lvl6pPr marL="2781300" indent="-495300" fontAlgn="base">
              <a:spcBef>
                <a:spcPct val="0"/>
              </a:spcBef>
              <a:spcAft>
                <a:spcPct val="0"/>
              </a:spcAft>
              <a:defRPr sz="2400">
                <a:solidFill>
                  <a:schemeClr val="tx1"/>
                </a:solidFill>
                <a:latin typeface="Times New Roman" pitchFamily="18" charset="0"/>
                <a:ea typeface="宋体" pitchFamily="2" charset="-122"/>
              </a:defRPr>
            </a:lvl6pPr>
            <a:lvl7pPr marL="3238500" indent="-495300" fontAlgn="base">
              <a:spcBef>
                <a:spcPct val="0"/>
              </a:spcBef>
              <a:spcAft>
                <a:spcPct val="0"/>
              </a:spcAft>
              <a:defRPr sz="2400">
                <a:solidFill>
                  <a:schemeClr val="tx1"/>
                </a:solidFill>
                <a:latin typeface="Times New Roman" pitchFamily="18" charset="0"/>
                <a:ea typeface="宋体" pitchFamily="2" charset="-122"/>
              </a:defRPr>
            </a:lvl7pPr>
            <a:lvl8pPr marL="3695700" indent="-495300" fontAlgn="base">
              <a:spcBef>
                <a:spcPct val="0"/>
              </a:spcBef>
              <a:spcAft>
                <a:spcPct val="0"/>
              </a:spcAft>
              <a:defRPr sz="2400">
                <a:solidFill>
                  <a:schemeClr val="tx1"/>
                </a:solidFill>
                <a:latin typeface="Times New Roman" pitchFamily="18" charset="0"/>
                <a:ea typeface="宋体" pitchFamily="2" charset="-122"/>
              </a:defRPr>
            </a:lvl8pPr>
            <a:lvl9pPr marL="4152900" indent="-495300" fontAlgn="base">
              <a:spcBef>
                <a:spcPct val="0"/>
              </a:spcBef>
              <a:spcAft>
                <a:spcPct val="0"/>
              </a:spcAft>
              <a:defRPr sz="2400">
                <a:solidFill>
                  <a:schemeClr val="tx1"/>
                </a:solidFill>
                <a:latin typeface="Times New Roman" pitchFamily="18" charset="0"/>
                <a:ea typeface="宋体" pitchFamily="2" charset="-122"/>
              </a:defRPr>
            </a:lvl9pPr>
          </a:lstStyle>
          <a:p>
            <a:pPr>
              <a:spcBef>
                <a:spcPts val="0"/>
              </a:spcBef>
              <a:defRPr/>
            </a:pPr>
            <a:r>
              <a:rPr lang="zh-CN" altLang="en-US" sz="2800" b="1" dirty="0">
                <a:ea typeface="楷体" panose="02010609060101010101" pitchFamily="49" charset="-122"/>
              </a:rPr>
              <a:t>一个</a:t>
            </a:r>
            <a:r>
              <a:rPr lang="en-US" altLang="zh-CN" sz="2800" b="1" i="1" u="sng" dirty="0">
                <a:ea typeface="楷体" panose="02010609060101010101" pitchFamily="49" charset="-122"/>
              </a:rPr>
              <a:t>m</a:t>
            </a:r>
            <a:r>
              <a:rPr lang="zh-CN" altLang="en-US" sz="2800" b="1" u="sng" dirty="0">
                <a:ea typeface="楷体" panose="02010609060101010101" pitchFamily="49" charset="-122"/>
              </a:rPr>
              <a:t>阶的</a:t>
            </a:r>
            <a:r>
              <a:rPr lang="en-US" altLang="zh-CN" sz="2800" b="1" u="sng" dirty="0">
                <a:ea typeface="楷体" panose="02010609060101010101" pitchFamily="49" charset="-122"/>
              </a:rPr>
              <a:t>B-</a:t>
            </a:r>
            <a:r>
              <a:rPr lang="zh-CN" altLang="en-US" sz="2800" b="1" u="sng" dirty="0">
                <a:ea typeface="楷体" panose="02010609060101010101" pitchFamily="49" charset="-122"/>
              </a:rPr>
              <a:t>树</a:t>
            </a:r>
            <a:r>
              <a:rPr lang="zh-CN" altLang="en-US" sz="2800" b="1" dirty="0">
                <a:ea typeface="楷体" panose="02010609060101010101" pitchFamily="49" charset="-122"/>
              </a:rPr>
              <a:t>满足下述条件：</a:t>
            </a:r>
          </a:p>
          <a:p>
            <a:pPr marL="266700" indent="-266700">
              <a:spcBef>
                <a:spcPts val="0"/>
              </a:spcBef>
              <a:buFont typeface="+mj-lt"/>
              <a:buAutoNum type="arabicPeriod"/>
              <a:defRPr/>
            </a:pPr>
            <a:r>
              <a:rPr lang="zh-CN" altLang="en-US" sz="2800" b="1" dirty="0">
                <a:ea typeface="楷体" panose="02010609060101010101" pitchFamily="49" charset="-122"/>
              </a:rPr>
              <a:t>每个结点有</a:t>
            </a:r>
            <a:r>
              <a:rPr lang="zh-CN" altLang="en-US" sz="2800" b="1" dirty="0">
                <a:ea typeface="楷体" panose="02010609060101010101" pitchFamily="49" charset="-122"/>
                <a:sym typeface="Symbol" pitchFamily="18" charset="2"/>
              </a:rPr>
              <a:t></a:t>
            </a:r>
            <a:r>
              <a:rPr lang="zh-CN" altLang="en-US" sz="2800" b="1" dirty="0">
                <a:ea typeface="楷体" panose="02010609060101010101" pitchFamily="49" charset="-122"/>
              </a:rPr>
              <a:t> </a:t>
            </a:r>
            <a:r>
              <a:rPr lang="en-US" altLang="zh-CN" sz="2800" b="1" i="1" dirty="0">
                <a:ea typeface="楷体" panose="02010609060101010101" pitchFamily="49" charset="-122"/>
              </a:rPr>
              <a:t>m</a:t>
            </a:r>
            <a:r>
              <a:rPr lang="zh-CN" altLang="en-US" sz="2800" b="1" dirty="0">
                <a:ea typeface="楷体" panose="02010609060101010101" pitchFamily="49" charset="-122"/>
              </a:rPr>
              <a:t>个儿子；</a:t>
            </a:r>
            <a:endParaRPr lang="en-US" altLang="zh-CN" sz="2800" b="1" dirty="0">
              <a:ea typeface="楷体" panose="02010609060101010101" pitchFamily="49" charset="-122"/>
            </a:endParaRPr>
          </a:p>
          <a:p>
            <a:pPr marL="266700" indent="-266700">
              <a:spcBef>
                <a:spcPts val="0"/>
              </a:spcBef>
              <a:buFont typeface="+mj-lt"/>
              <a:buAutoNum type="arabicPeriod"/>
              <a:defRPr/>
            </a:pPr>
            <a:r>
              <a:rPr lang="zh-CN" altLang="en-US" sz="2800" b="1" dirty="0">
                <a:ea typeface="楷体" panose="02010609060101010101" pitchFamily="49" charset="-122"/>
              </a:rPr>
              <a:t>除根和叶之外的每个结点有 </a:t>
            </a:r>
            <a:r>
              <a:rPr lang="zh-CN" altLang="en-US" sz="2800" b="1" dirty="0">
                <a:ea typeface="楷体" panose="02010609060101010101" pitchFamily="49" charset="-122"/>
                <a:sym typeface="Symbol" pitchFamily="18" charset="2"/>
              </a:rPr>
              <a:t></a:t>
            </a:r>
            <a:r>
              <a:rPr lang="zh-CN" altLang="en-US" sz="2800" b="1" dirty="0">
                <a:ea typeface="楷体" panose="02010609060101010101" pitchFamily="49" charset="-122"/>
              </a:rPr>
              <a:t> </a:t>
            </a:r>
            <a:r>
              <a:rPr lang="zh-CN" altLang="en-US" sz="2800" b="1" dirty="0">
                <a:ea typeface="楷体" panose="02010609060101010101" pitchFamily="49" charset="-122"/>
                <a:sym typeface="Symbol" pitchFamily="18" charset="2"/>
              </a:rPr>
              <a:t></a:t>
            </a:r>
            <a:r>
              <a:rPr lang="en-US" altLang="zh-CN" sz="2800" b="1" i="1" dirty="0">
                <a:ea typeface="楷体" panose="02010609060101010101" pitchFamily="49" charset="-122"/>
              </a:rPr>
              <a:t>m</a:t>
            </a:r>
            <a:r>
              <a:rPr lang="en-US" altLang="zh-CN" sz="2800" b="1" dirty="0">
                <a:ea typeface="楷体" panose="02010609060101010101" pitchFamily="49" charset="-122"/>
              </a:rPr>
              <a:t>/2</a:t>
            </a:r>
            <a:r>
              <a:rPr lang="en-US" altLang="zh-CN" sz="2800" b="1" dirty="0">
                <a:ea typeface="楷体" panose="02010609060101010101" pitchFamily="49" charset="-122"/>
                <a:sym typeface="Symbol" pitchFamily="18" charset="2"/>
              </a:rPr>
              <a:t></a:t>
            </a:r>
            <a:r>
              <a:rPr lang="en-US" altLang="zh-CN" sz="2800" b="1" dirty="0">
                <a:ea typeface="楷体" panose="02010609060101010101" pitchFamily="49" charset="-122"/>
              </a:rPr>
              <a:t> </a:t>
            </a:r>
            <a:r>
              <a:rPr lang="zh-CN" altLang="en-US" sz="2800" b="1" dirty="0">
                <a:ea typeface="楷体" panose="02010609060101010101" pitchFamily="49" charset="-122"/>
              </a:rPr>
              <a:t>个儿子；</a:t>
            </a:r>
            <a:endParaRPr lang="en-US" altLang="zh-CN" sz="2800" b="1" dirty="0">
              <a:ea typeface="楷体" panose="02010609060101010101" pitchFamily="49" charset="-122"/>
            </a:endParaRPr>
          </a:p>
          <a:p>
            <a:pPr marL="266700" indent="-266700">
              <a:spcBef>
                <a:spcPts val="0"/>
              </a:spcBef>
              <a:buFont typeface="+mj-lt"/>
              <a:buAutoNum type="arabicPeriod"/>
              <a:defRPr/>
            </a:pPr>
            <a:r>
              <a:rPr lang="zh-CN" altLang="en-US" sz="2800" b="1" dirty="0">
                <a:ea typeface="楷体" panose="02010609060101010101" pitchFamily="49" charset="-122"/>
              </a:rPr>
              <a:t>根结点至少要有两个儿子</a:t>
            </a:r>
            <a:r>
              <a:rPr lang="en-US" altLang="zh-CN" sz="2800" b="1" dirty="0">
                <a:ea typeface="楷体" panose="02010609060101010101" pitchFamily="49" charset="-122"/>
              </a:rPr>
              <a:t>(</a:t>
            </a:r>
            <a:r>
              <a:rPr lang="zh-CN" altLang="en-US" sz="2800" b="1" dirty="0">
                <a:ea typeface="楷体" panose="02010609060101010101" pitchFamily="49" charset="-122"/>
              </a:rPr>
              <a:t>除非它本身是一个叶</a:t>
            </a:r>
            <a:r>
              <a:rPr lang="en-US" altLang="zh-CN" sz="2800" b="1" dirty="0">
                <a:ea typeface="楷体" panose="02010609060101010101" pitchFamily="49" charset="-122"/>
              </a:rPr>
              <a:t>)</a:t>
            </a:r>
            <a:r>
              <a:rPr lang="zh-CN" altLang="en-US" sz="2800" b="1" dirty="0">
                <a:ea typeface="楷体" panose="02010609060101010101" pitchFamily="49" charset="-122"/>
              </a:rPr>
              <a:t>；</a:t>
            </a:r>
            <a:endParaRPr lang="en-US" altLang="zh-CN" sz="2800" b="1" dirty="0">
              <a:ea typeface="楷体" panose="02010609060101010101" pitchFamily="49" charset="-122"/>
            </a:endParaRPr>
          </a:p>
          <a:p>
            <a:pPr marL="266700" indent="-266700">
              <a:spcBef>
                <a:spcPts val="0"/>
              </a:spcBef>
              <a:buFont typeface="+mj-lt"/>
              <a:buAutoNum type="arabicPeriod"/>
              <a:defRPr/>
            </a:pPr>
            <a:r>
              <a:rPr lang="zh-CN" altLang="en-US" sz="2800" b="1" dirty="0">
                <a:solidFill>
                  <a:srgbClr val="FF0000"/>
                </a:solidFill>
                <a:ea typeface="楷体" panose="02010609060101010101" pitchFamily="49" charset="-122"/>
              </a:rPr>
              <a:t>具有 </a:t>
            </a:r>
            <a:r>
              <a:rPr lang="en-US" altLang="zh-CN" sz="2800" b="1" i="1" dirty="0">
                <a:solidFill>
                  <a:srgbClr val="FF0000"/>
                </a:solidFill>
                <a:ea typeface="楷体" panose="02010609060101010101" pitchFamily="49" charset="-122"/>
              </a:rPr>
              <a:t>k </a:t>
            </a:r>
            <a:r>
              <a:rPr lang="zh-CN" altLang="en-US" sz="2800" b="1" dirty="0">
                <a:solidFill>
                  <a:srgbClr val="FF0000"/>
                </a:solidFill>
                <a:ea typeface="楷体" panose="02010609060101010101" pitchFamily="49" charset="-122"/>
              </a:rPr>
              <a:t>个儿子的非叶结点包含</a:t>
            </a:r>
            <a:r>
              <a:rPr lang="en-US" altLang="zh-CN" sz="2800" b="1" i="1" dirty="0">
                <a:solidFill>
                  <a:srgbClr val="FF0000"/>
                </a:solidFill>
                <a:ea typeface="楷体" panose="02010609060101010101" pitchFamily="49" charset="-122"/>
              </a:rPr>
              <a:t>k</a:t>
            </a:r>
            <a:r>
              <a:rPr lang="en-US" altLang="zh-CN" sz="2800" b="1" i="1" dirty="0">
                <a:solidFill>
                  <a:srgbClr val="FF0000"/>
                </a:solidFill>
                <a:ea typeface="楷体" panose="02010609060101010101" pitchFamily="49" charset="-122"/>
                <a:sym typeface="Symbol" pitchFamily="18" charset="2"/>
              </a:rPr>
              <a:t></a:t>
            </a:r>
            <a:r>
              <a:rPr lang="en-US" altLang="zh-CN" sz="2800" b="1" dirty="0">
                <a:solidFill>
                  <a:srgbClr val="FF0000"/>
                </a:solidFill>
                <a:ea typeface="楷体" panose="02010609060101010101" pitchFamily="49" charset="-122"/>
              </a:rPr>
              <a:t>1</a:t>
            </a:r>
            <a:r>
              <a:rPr lang="zh-CN" altLang="en-US" sz="2800" b="1" dirty="0">
                <a:solidFill>
                  <a:srgbClr val="FF0000"/>
                </a:solidFill>
                <a:ea typeface="楷体" panose="02010609060101010101" pitchFamily="49" charset="-122"/>
              </a:rPr>
              <a:t>个关键词</a:t>
            </a:r>
            <a:r>
              <a:rPr lang="zh-CN" altLang="en-US" sz="2800" b="1" dirty="0">
                <a:ea typeface="楷体" panose="02010609060101010101" pitchFamily="49" charset="-122"/>
              </a:rPr>
              <a:t>；</a:t>
            </a:r>
            <a:endParaRPr lang="en-US" altLang="zh-CN" sz="2800" b="1" dirty="0">
              <a:ea typeface="楷体" panose="02010609060101010101" pitchFamily="49" charset="-122"/>
            </a:endParaRPr>
          </a:p>
          <a:p>
            <a:pPr marL="266700" indent="-266700">
              <a:spcBef>
                <a:spcPts val="0"/>
              </a:spcBef>
              <a:buFont typeface="+mj-lt"/>
              <a:buAutoNum type="arabicPeriod"/>
              <a:defRPr/>
            </a:pPr>
            <a:r>
              <a:rPr lang="zh-CN" altLang="en-US" sz="2800" b="1" dirty="0">
                <a:ea typeface="楷体" panose="02010609060101010101" pitchFamily="49" charset="-122"/>
              </a:rPr>
              <a:t>所有叶结点都出现在同一层上，且它们不带有信息</a:t>
            </a:r>
            <a:r>
              <a:rPr lang="en-US" altLang="zh-CN" sz="2800" b="1" dirty="0">
                <a:ea typeface="楷体" panose="02010609060101010101" pitchFamily="49" charset="-122"/>
              </a:rPr>
              <a:t>.</a:t>
            </a:r>
          </a:p>
          <a:p>
            <a:pPr>
              <a:spcBef>
                <a:spcPts val="1200"/>
              </a:spcBef>
              <a:defRPr/>
            </a:pPr>
            <a:r>
              <a:rPr lang="zh-CN" altLang="en-US" sz="2800" b="1" dirty="0">
                <a:ea typeface="楷体" panose="02010609060101010101" pitchFamily="49" charset="-122"/>
              </a:rPr>
              <a:t>注意：</a:t>
            </a:r>
          </a:p>
          <a:p>
            <a:pPr marL="457200" indent="-457200">
              <a:spcBef>
                <a:spcPts val="0"/>
              </a:spcBef>
              <a:buClr>
                <a:srgbClr val="FF0000"/>
              </a:buClr>
              <a:buFont typeface="+mj-ea"/>
              <a:buAutoNum type="circleNumDbPlain"/>
              <a:defRPr/>
            </a:pPr>
            <a:r>
              <a:rPr lang="zh-CN" altLang="en-US" sz="2800" b="1" dirty="0">
                <a:ea typeface="楷体" panose="02010609060101010101" pitchFamily="49" charset="-122"/>
              </a:rPr>
              <a:t>非叶结点之关键词是按从左到右的递增顺序排列的</a:t>
            </a:r>
            <a:r>
              <a:rPr lang="en-US" altLang="zh-CN" sz="2800" b="1" dirty="0">
                <a:ea typeface="楷体" panose="02010609060101010101" pitchFamily="49" charset="-122"/>
              </a:rPr>
              <a:t>;</a:t>
            </a:r>
            <a:endParaRPr lang="zh-CN" altLang="en-US" sz="2800" b="1" dirty="0">
              <a:ea typeface="楷体" panose="02010609060101010101" pitchFamily="49" charset="-122"/>
            </a:endParaRPr>
          </a:p>
          <a:p>
            <a:pPr marL="457200" indent="-457200">
              <a:spcBef>
                <a:spcPts val="0"/>
              </a:spcBef>
              <a:buClr>
                <a:srgbClr val="FF0000"/>
              </a:buClr>
              <a:buFont typeface="+mj-ea"/>
              <a:buAutoNum type="circleNumDbPlain"/>
              <a:defRPr/>
            </a:pPr>
            <a:r>
              <a:rPr lang="zh-CN" altLang="en-US" sz="2800" b="1" dirty="0">
                <a:ea typeface="楷体" panose="02010609060101010101" pitchFamily="49" charset="-122"/>
              </a:rPr>
              <a:t>叶子的总数比关键词的总数多 </a:t>
            </a:r>
            <a:r>
              <a:rPr lang="en-US" altLang="zh-CN" sz="2800" b="1" dirty="0">
                <a:ea typeface="楷体" panose="02010609060101010101" pitchFamily="49" charset="-122"/>
              </a:rPr>
              <a:t>1</a:t>
            </a:r>
            <a:r>
              <a:rPr lang="zh-CN" altLang="en-US" sz="2800" b="1" dirty="0">
                <a:ea typeface="楷体" panose="02010609060101010101" pitchFamily="49" charset="-122"/>
              </a:rPr>
              <a:t>；</a:t>
            </a:r>
            <a:endParaRPr lang="en-US" altLang="zh-CN" sz="2800" b="1" dirty="0">
              <a:ea typeface="楷体" panose="02010609060101010101" pitchFamily="49" charset="-122"/>
            </a:endParaRPr>
          </a:p>
          <a:p>
            <a:pPr marL="457200" indent="-457200">
              <a:spcBef>
                <a:spcPts val="0"/>
              </a:spcBef>
              <a:buClr>
                <a:srgbClr val="FF0000"/>
              </a:buClr>
              <a:buFont typeface="+mj-ea"/>
              <a:buAutoNum type="circleNumDbPlain"/>
              <a:defRPr/>
            </a:pPr>
            <a:r>
              <a:rPr lang="zh-CN" altLang="en-US" sz="2800" b="1" dirty="0">
                <a:ea typeface="楷体" panose="02010609060101010101" pitchFamily="49" charset="-122"/>
              </a:rPr>
              <a:t>①、②两点表明</a:t>
            </a:r>
            <a:r>
              <a:rPr lang="en-US" altLang="zh-CN" sz="2800" b="1" dirty="0">
                <a:ea typeface="楷体" panose="02010609060101010101" pitchFamily="49" charset="-122"/>
              </a:rPr>
              <a:t>B-</a:t>
            </a:r>
            <a:r>
              <a:rPr lang="zh-CN" altLang="en-US" sz="2800" b="1" dirty="0">
                <a:ea typeface="楷体" panose="02010609060101010101" pitchFamily="49" charset="-122"/>
              </a:rPr>
              <a:t>树是二叉查找树的一个自然推广。</a:t>
            </a:r>
          </a:p>
          <a:p>
            <a:pPr marL="0" indent="0">
              <a:spcBef>
                <a:spcPts val="0"/>
              </a:spcBef>
              <a:defRPr/>
            </a:pPr>
            <a:r>
              <a:rPr lang="zh-CN" altLang="en-US" sz="2800" b="1" dirty="0">
                <a:ea typeface="楷体" panose="02010609060101010101" pitchFamily="49" charset="-122"/>
              </a:rPr>
              <a:t>自然只考虑 </a:t>
            </a:r>
            <a:r>
              <a:rPr lang="en-US" altLang="zh-CN" sz="2800" b="1" dirty="0">
                <a:ea typeface="楷体" panose="02010609060101010101" pitchFamily="49" charset="-122"/>
              </a:rPr>
              <a:t>m </a:t>
            </a:r>
            <a:r>
              <a:rPr lang="en-US" altLang="zh-CN" sz="2800" b="1" dirty="0">
                <a:ea typeface="楷体" panose="02010609060101010101" pitchFamily="49" charset="-122"/>
                <a:sym typeface="Symbol" pitchFamily="18" charset="2"/>
              </a:rPr>
              <a:t></a:t>
            </a:r>
            <a:r>
              <a:rPr lang="en-US" altLang="zh-CN" sz="2800" b="1" dirty="0">
                <a:ea typeface="楷体" panose="02010609060101010101" pitchFamily="49" charset="-122"/>
              </a:rPr>
              <a:t>3 </a:t>
            </a:r>
            <a:r>
              <a:rPr lang="zh-CN" altLang="en-US" sz="2800" b="1" dirty="0">
                <a:ea typeface="楷体" panose="02010609060101010101" pitchFamily="49" charset="-122"/>
              </a:rPr>
              <a:t>的情况</a:t>
            </a:r>
            <a:r>
              <a:rPr lang="en-US" altLang="zh-CN" sz="2800" b="1" dirty="0">
                <a:ea typeface="楷体" panose="02010609060101010101" pitchFamily="49" charset="-122"/>
              </a:rPr>
              <a:t>. </a:t>
            </a:r>
            <a:r>
              <a:rPr lang="zh-CN" altLang="en-US" sz="2800" b="1" dirty="0">
                <a:ea typeface="楷体" panose="02010609060101010101" pitchFamily="49" charset="-122"/>
              </a:rPr>
              <a:t> </a:t>
            </a:r>
            <a:r>
              <a:rPr lang="en-US" altLang="zh-CN" sz="2800" b="1" dirty="0">
                <a:ea typeface="楷体" panose="02010609060101010101" pitchFamily="49" charset="-122"/>
              </a:rPr>
              <a:t>3</a:t>
            </a:r>
            <a:r>
              <a:rPr lang="zh-CN" altLang="en-US" sz="2800" b="1" dirty="0">
                <a:ea typeface="楷体" panose="02010609060101010101" pitchFamily="49" charset="-122"/>
              </a:rPr>
              <a:t>阶</a:t>
            </a:r>
            <a:r>
              <a:rPr lang="en-US" altLang="zh-CN" sz="2800" b="1" dirty="0">
                <a:ea typeface="楷体" panose="02010609060101010101" pitchFamily="49" charset="-122"/>
              </a:rPr>
              <a:t>B-</a:t>
            </a:r>
            <a:r>
              <a:rPr lang="zh-CN" altLang="en-US" sz="2800" b="1" dirty="0">
                <a:ea typeface="楷体" panose="02010609060101010101" pitchFamily="49" charset="-122"/>
              </a:rPr>
              <a:t>树，就是通常的 </a:t>
            </a:r>
            <a:r>
              <a:rPr lang="en-US" altLang="zh-CN" sz="2800" b="1" dirty="0">
                <a:ea typeface="楷体" panose="02010609060101010101" pitchFamily="49" charset="-122"/>
              </a:rPr>
              <a:t>2-3 </a:t>
            </a:r>
            <a:r>
              <a:rPr lang="zh-CN" altLang="en-US" sz="2800" b="1" dirty="0">
                <a:ea typeface="楷体" panose="02010609060101010101" pitchFamily="49" charset="-122"/>
              </a:rPr>
              <a:t>树</a:t>
            </a:r>
            <a:r>
              <a:rPr lang="en-US" altLang="zh-CN" sz="2800" b="1" dirty="0">
                <a:ea typeface="楷体" panose="02010609060101010101" pitchFamily="49" charset="-122"/>
              </a:rPr>
              <a:t>.</a:t>
            </a:r>
            <a:endParaRPr lang="zh-CN" altLang="en-US" sz="2800" b="1" dirty="0">
              <a:ea typeface="楷体" panose="02010609060101010101" pitchFamily="49" charset="-122"/>
            </a:endParaRPr>
          </a:p>
        </p:txBody>
      </p:sp>
    </p:spTree>
    <p:extLst>
      <p:ext uri="{BB962C8B-B14F-4D97-AF65-F5344CB8AC3E}">
        <p14:creationId xmlns:p14="http://schemas.microsoft.com/office/powerpoint/2010/main" val="4010649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additive="base">
                                        <p:cTn id="1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 calcmode="lin" valueType="num">
                                      <p:cBhvr additive="base">
                                        <p:cTn id="3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7" end="7"/>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 calcmode="lin" valueType="num">
                                      <p:cBhvr additive="base">
                                        <p:cTn id="3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8" end="8"/>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 calcmode="lin" valueType="num">
                                      <p:cBhvr additive="base">
                                        <p:cTn id="43"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9" end="9"/>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 calcmode="lin" valueType="num">
                                      <p:cBhvr additive="base">
                                        <p:cTn id="4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Text Box 4"/>
          <p:cNvSpPr txBox="1">
            <a:spLocks noChangeArrowheads="1"/>
          </p:cNvSpPr>
          <p:nvPr/>
        </p:nvSpPr>
        <p:spPr bwMode="auto">
          <a:xfrm>
            <a:off x="1097899" y="1013427"/>
            <a:ext cx="10287412" cy="1592744"/>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ts val="3900"/>
              </a:lnSpc>
              <a:spcAft>
                <a:spcPts val="0"/>
              </a:spcAft>
              <a:defRPr/>
            </a:pPr>
            <a:r>
              <a:rPr lang="zh-CN" altLang="en-US" sz="2750" b="1" dirty="0">
                <a:solidFill>
                  <a:schemeClr val="tx1"/>
                </a:solidFill>
                <a:latin typeface="Times New Roman" panose="02020603050405020304" pitchFamily="18" charset="0"/>
                <a:ea typeface="楷体" panose="02010609060101010101" pitchFamily="49" charset="-122"/>
              </a:rPr>
              <a:t>一个包含 </a:t>
            </a:r>
            <a:r>
              <a:rPr lang="en-US" altLang="zh-CN" sz="2750" b="1" i="1" dirty="0">
                <a:solidFill>
                  <a:schemeClr val="tx1"/>
                </a:solidFill>
                <a:latin typeface="Times New Roman" panose="02020603050405020304" pitchFamily="18" charset="0"/>
                <a:ea typeface="楷体" panose="02010609060101010101" pitchFamily="49" charset="-122"/>
              </a:rPr>
              <a:t>j </a:t>
            </a:r>
            <a:r>
              <a:rPr lang="zh-CN" altLang="en-US" sz="2750" b="1" dirty="0">
                <a:solidFill>
                  <a:schemeClr val="tx1"/>
                </a:solidFill>
                <a:latin typeface="Times New Roman" panose="02020603050405020304" pitchFamily="18" charset="0"/>
                <a:ea typeface="楷体" panose="02010609060101010101" pitchFamily="49" charset="-122"/>
              </a:rPr>
              <a:t>个关键词和 </a:t>
            </a:r>
            <a:r>
              <a:rPr lang="en-US" altLang="zh-CN" sz="2750" b="1" i="1" dirty="0">
                <a:solidFill>
                  <a:schemeClr val="tx1"/>
                </a:solidFill>
                <a:latin typeface="Times New Roman" panose="02020603050405020304" pitchFamily="18" charset="0"/>
                <a:ea typeface="楷体" panose="02010609060101010101" pitchFamily="49" charset="-122"/>
              </a:rPr>
              <a:t>j</a:t>
            </a:r>
            <a:r>
              <a:rPr lang="en-US" altLang="zh-CN" sz="2750" b="1" dirty="0">
                <a:solidFill>
                  <a:schemeClr val="tx1"/>
                </a:solidFill>
                <a:latin typeface="Times New Roman" panose="02020603050405020304" pitchFamily="18" charset="0"/>
                <a:ea typeface="楷体" panose="02010609060101010101" pitchFamily="49" charset="-122"/>
              </a:rPr>
              <a:t> +1</a:t>
            </a:r>
            <a:r>
              <a:rPr lang="zh-CN" altLang="en-US" sz="2750" b="1" dirty="0">
                <a:solidFill>
                  <a:schemeClr val="tx1"/>
                </a:solidFill>
                <a:latin typeface="Times New Roman" panose="02020603050405020304" pitchFamily="18" charset="0"/>
                <a:ea typeface="楷体" panose="02010609060101010101" pitchFamily="49" charset="-122"/>
              </a:rPr>
              <a:t>个指针的</a:t>
            </a:r>
            <a:r>
              <a:rPr lang="en-US" altLang="zh-CN" sz="2750" b="1" dirty="0">
                <a:solidFill>
                  <a:schemeClr val="tx1"/>
                </a:solidFill>
                <a:latin typeface="Times New Roman" panose="02020603050405020304" pitchFamily="18" charset="0"/>
                <a:ea typeface="楷体" panose="02010609060101010101" pitchFamily="49" charset="-122"/>
              </a:rPr>
              <a:t>B-</a:t>
            </a:r>
            <a:r>
              <a:rPr lang="zh-CN" altLang="en-US" sz="2750" b="1" dirty="0">
                <a:solidFill>
                  <a:schemeClr val="tx1"/>
                </a:solidFill>
                <a:latin typeface="Times New Roman" panose="02020603050405020304" pitchFamily="18" charset="0"/>
                <a:ea typeface="楷体" panose="02010609060101010101" pitchFamily="49" charset="-122"/>
              </a:rPr>
              <a:t>树结点</a:t>
            </a:r>
            <a:r>
              <a:rPr lang="en-US" altLang="zh-CN" sz="2750" b="1" dirty="0">
                <a:solidFill>
                  <a:schemeClr val="tx1"/>
                </a:solidFill>
                <a:latin typeface="Times New Roman" panose="02020603050405020304" pitchFamily="18" charset="0"/>
                <a:ea typeface="楷体" panose="02010609060101010101" pitchFamily="49" charset="-122"/>
              </a:rPr>
              <a:t>, </a:t>
            </a:r>
            <a:r>
              <a:rPr lang="zh-CN" altLang="en-US" sz="2750" b="1" dirty="0">
                <a:solidFill>
                  <a:schemeClr val="tx1"/>
                </a:solidFill>
                <a:latin typeface="Times New Roman" panose="02020603050405020304" pitchFamily="18" charset="0"/>
                <a:ea typeface="楷体" panose="02010609060101010101" pitchFamily="49" charset="-122"/>
              </a:rPr>
              <a:t>如图所示</a:t>
            </a:r>
            <a:r>
              <a:rPr lang="en-US" altLang="zh-CN" sz="2750" b="1" dirty="0">
                <a:solidFill>
                  <a:schemeClr val="tx1"/>
                </a:solidFill>
                <a:latin typeface="Times New Roman" panose="02020603050405020304" pitchFamily="18" charset="0"/>
                <a:ea typeface="楷体" panose="02010609060101010101" pitchFamily="49" charset="-122"/>
              </a:rPr>
              <a:t>. </a:t>
            </a:r>
            <a:r>
              <a:rPr lang="zh-CN" altLang="en-US" sz="2750" b="1" dirty="0">
                <a:solidFill>
                  <a:schemeClr val="tx1"/>
                </a:solidFill>
                <a:latin typeface="Times New Roman" panose="02020603050405020304" pitchFamily="18" charset="0"/>
                <a:ea typeface="楷体" panose="02010609060101010101" pitchFamily="49" charset="-122"/>
              </a:rPr>
              <a:t>结点之关键词满足 </a:t>
            </a:r>
            <a:r>
              <a:rPr lang="en-US" altLang="zh-CN" sz="2750" b="1" i="1" dirty="0">
                <a:solidFill>
                  <a:schemeClr val="tx1"/>
                </a:solidFill>
                <a:latin typeface="Times New Roman" panose="02020603050405020304" pitchFamily="18" charset="0"/>
                <a:ea typeface="楷体" panose="02010609060101010101" pitchFamily="49" charset="-122"/>
              </a:rPr>
              <a:t>K</a:t>
            </a:r>
            <a:r>
              <a:rPr lang="en-US" altLang="zh-CN" sz="2750" b="1" baseline="-25000" dirty="0">
                <a:solidFill>
                  <a:schemeClr val="tx1"/>
                </a:solidFill>
                <a:latin typeface="Times New Roman" panose="02020603050405020304" pitchFamily="18" charset="0"/>
                <a:ea typeface="楷体" panose="02010609060101010101" pitchFamily="49" charset="-122"/>
              </a:rPr>
              <a:t>1</a:t>
            </a:r>
            <a:r>
              <a:rPr lang="en-US" altLang="zh-CN" sz="2750" b="1" dirty="0">
                <a:solidFill>
                  <a:schemeClr val="tx1"/>
                </a:solidFill>
                <a:latin typeface="Times New Roman" panose="02020603050405020304" pitchFamily="18" charset="0"/>
                <a:ea typeface="楷体" panose="02010609060101010101" pitchFamily="49" charset="-122"/>
                <a:sym typeface="Symbol" pitchFamily="18" charset="2"/>
              </a:rPr>
              <a:t> </a:t>
            </a:r>
            <a:r>
              <a:rPr lang="en-US" altLang="zh-CN" sz="2750" b="1" i="1" dirty="0">
                <a:solidFill>
                  <a:schemeClr val="tx1"/>
                </a:solidFill>
                <a:latin typeface="Times New Roman" panose="02020603050405020304" pitchFamily="18" charset="0"/>
                <a:ea typeface="楷体" panose="02010609060101010101" pitchFamily="49" charset="-122"/>
              </a:rPr>
              <a:t>K</a:t>
            </a:r>
            <a:r>
              <a:rPr lang="en-US" altLang="zh-CN" sz="2750" b="1" baseline="-25000" dirty="0">
                <a:solidFill>
                  <a:schemeClr val="tx1"/>
                </a:solidFill>
                <a:latin typeface="Times New Roman" panose="02020603050405020304" pitchFamily="18" charset="0"/>
                <a:ea typeface="楷体" panose="02010609060101010101" pitchFamily="49" charset="-122"/>
              </a:rPr>
              <a:t>2</a:t>
            </a:r>
            <a:r>
              <a:rPr lang="en-US" altLang="zh-CN" sz="2750" b="1" dirty="0">
                <a:solidFill>
                  <a:schemeClr val="tx1"/>
                </a:solidFill>
                <a:latin typeface="Times New Roman" panose="02020603050405020304" pitchFamily="18" charset="0"/>
                <a:ea typeface="楷体" panose="02010609060101010101" pitchFamily="49" charset="-122"/>
                <a:sym typeface="Symbol" pitchFamily="18" charset="2"/>
              </a:rPr>
              <a:t> </a:t>
            </a:r>
            <a:r>
              <a:rPr lang="en-US" altLang="zh-CN" sz="2750" b="1" i="1" dirty="0">
                <a:solidFill>
                  <a:schemeClr val="tx1"/>
                </a:solidFill>
                <a:latin typeface="Times New Roman" panose="02020603050405020304" pitchFamily="18" charset="0"/>
                <a:ea typeface="楷体" panose="02010609060101010101" pitchFamily="49" charset="-122"/>
              </a:rPr>
              <a:t>K</a:t>
            </a:r>
            <a:r>
              <a:rPr lang="en-US" altLang="zh-CN" sz="2750" b="1" i="1" baseline="-25000" dirty="0">
                <a:solidFill>
                  <a:schemeClr val="tx1"/>
                </a:solidFill>
                <a:latin typeface="Times New Roman" panose="02020603050405020304" pitchFamily="18" charset="0"/>
                <a:ea typeface="楷体" panose="02010609060101010101" pitchFamily="49" charset="-122"/>
              </a:rPr>
              <a:t>j</a:t>
            </a:r>
            <a:r>
              <a:rPr lang="en-US" altLang="zh-CN" sz="2750" b="1" baseline="-25000" dirty="0">
                <a:solidFill>
                  <a:schemeClr val="tx1"/>
                </a:solidFill>
                <a:latin typeface="Times New Roman" panose="02020603050405020304" pitchFamily="18" charset="0"/>
                <a:ea typeface="楷体" panose="02010609060101010101" pitchFamily="49" charset="-122"/>
              </a:rPr>
              <a:t> </a:t>
            </a:r>
            <a:r>
              <a:rPr lang="en-US" altLang="zh-CN" sz="2750" b="1" dirty="0">
                <a:solidFill>
                  <a:schemeClr val="tx1"/>
                </a:solidFill>
                <a:latin typeface="Times New Roman" panose="02020603050405020304" pitchFamily="18" charset="0"/>
                <a:ea typeface="楷体" panose="02010609060101010101" pitchFamily="49" charset="-122"/>
              </a:rPr>
              <a:t>,</a:t>
            </a:r>
            <a:r>
              <a:rPr lang="zh-CN" altLang="en-US" sz="2750" b="1" dirty="0">
                <a:solidFill>
                  <a:schemeClr val="tx1"/>
                </a:solidFill>
                <a:latin typeface="Times New Roman" panose="02020603050405020304" pitchFamily="18" charset="0"/>
                <a:ea typeface="楷体" panose="02010609060101010101" pitchFamily="49" charset="-122"/>
              </a:rPr>
              <a:t>指针</a:t>
            </a:r>
            <a:r>
              <a:rPr lang="en-US" altLang="zh-CN" sz="2750" b="1" i="1" dirty="0">
                <a:solidFill>
                  <a:schemeClr val="tx1"/>
                </a:solidFill>
                <a:latin typeface="Times New Roman" panose="02020603050405020304" pitchFamily="18" charset="0"/>
                <a:ea typeface="楷体" panose="02010609060101010101" pitchFamily="49" charset="-122"/>
              </a:rPr>
              <a:t>P</a:t>
            </a:r>
            <a:r>
              <a:rPr lang="en-US" altLang="zh-CN" sz="3200" b="1" i="1" baseline="-25000" dirty="0">
                <a:solidFill>
                  <a:schemeClr val="tx1"/>
                </a:solidFill>
                <a:latin typeface="Times New Roman" panose="02020603050405020304" pitchFamily="18" charset="0"/>
                <a:ea typeface="楷体" panose="02010609060101010101" pitchFamily="49" charset="-122"/>
              </a:rPr>
              <a:t>i</a:t>
            </a:r>
            <a:r>
              <a:rPr lang="en-US" altLang="zh-CN" sz="2750" b="1" i="1" baseline="-25000" dirty="0">
                <a:solidFill>
                  <a:schemeClr val="tx1"/>
                </a:solidFill>
                <a:latin typeface="Times New Roman" panose="02020603050405020304" pitchFamily="18" charset="0"/>
                <a:ea typeface="楷体" panose="02010609060101010101" pitchFamily="49" charset="-122"/>
              </a:rPr>
              <a:t> </a:t>
            </a:r>
            <a:r>
              <a:rPr lang="zh-CN" altLang="en-US" sz="2750" b="1" dirty="0">
                <a:solidFill>
                  <a:schemeClr val="tx1"/>
                </a:solidFill>
                <a:latin typeface="Times New Roman" panose="02020603050405020304" pitchFamily="18" charset="0"/>
                <a:ea typeface="楷体" panose="02010609060101010101" pitchFamily="49" charset="-122"/>
              </a:rPr>
              <a:t>指向一个其所有关键词都在 </a:t>
            </a:r>
            <a:r>
              <a:rPr lang="en-US" altLang="zh-CN" sz="2750" b="1" i="1" dirty="0">
                <a:solidFill>
                  <a:schemeClr val="tx1"/>
                </a:solidFill>
                <a:latin typeface="Times New Roman" panose="02020603050405020304" pitchFamily="18" charset="0"/>
                <a:ea typeface="楷体" panose="02010609060101010101" pitchFamily="49" charset="-122"/>
              </a:rPr>
              <a:t>K</a:t>
            </a:r>
            <a:r>
              <a:rPr lang="en-US" altLang="zh-CN" sz="3200" b="1" i="1" baseline="-25000" dirty="0">
                <a:solidFill>
                  <a:schemeClr val="tx1"/>
                </a:solidFill>
                <a:latin typeface="Times New Roman" panose="02020603050405020304" pitchFamily="18" charset="0"/>
                <a:ea typeface="楷体" panose="02010609060101010101" pitchFamily="49" charset="-122"/>
              </a:rPr>
              <a:t>i</a:t>
            </a:r>
            <a:r>
              <a:rPr lang="en-US" altLang="zh-CN" sz="2750" b="1" i="1" baseline="-25000" dirty="0">
                <a:solidFill>
                  <a:schemeClr val="tx1"/>
                </a:solidFill>
                <a:latin typeface="Times New Roman" panose="02020603050405020304" pitchFamily="18" charset="0"/>
                <a:ea typeface="楷体" panose="02010609060101010101" pitchFamily="49" charset="-122"/>
              </a:rPr>
              <a:t> </a:t>
            </a:r>
            <a:r>
              <a:rPr lang="zh-CN" altLang="en-US" sz="2750" b="1" dirty="0">
                <a:solidFill>
                  <a:schemeClr val="tx1"/>
                </a:solidFill>
                <a:latin typeface="Times New Roman" panose="02020603050405020304" pitchFamily="18" charset="0"/>
                <a:ea typeface="楷体" panose="02010609060101010101" pitchFamily="49" charset="-122"/>
              </a:rPr>
              <a:t>和 </a:t>
            </a:r>
            <a:r>
              <a:rPr lang="en-US" altLang="zh-CN" sz="2750" b="1" i="1" dirty="0">
                <a:solidFill>
                  <a:schemeClr val="tx1"/>
                </a:solidFill>
                <a:latin typeface="Times New Roman" panose="02020603050405020304" pitchFamily="18" charset="0"/>
                <a:ea typeface="楷体" panose="02010609060101010101" pitchFamily="49" charset="-122"/>
              </a:rPr>
              <a:t>K</a:t>
            </a:r>
            <a:r>
              <a:rPr lang="en-US" altLang="zh-CN" sz="3200" b="1" i="1" baseline="-25000" dirty="0">
                <a:solidFill>
                  <a:schemeClr val="tx1"/>
                </a:solidFill>
                <a:latin typeface="Times New Roman" panose="02020603050405020304" pitchFamily="18" charset="0"/>
                <a:ea typeface="楷体" panose="02010609060101010101" pitchFamily="49" charset="-122"/>
              </a:rPr>
              <a:t>i</a:t>
            </a:r>
            <a:r>
              <a:rPr lang="en-US" altLang="zh-CN" sz="3200" b="1" baseline="-25000" dirty="0">
                <a:solidFill>
                  <a:schemeClr val="tx1"/>
                </a:solidFill>
                <a:latin typeface="Times New Roman" panose="02020603050405020304" pitchFamily="18" charset="0"/>
                <a:ea typeface="楷体" panose="02010609060101010101" pitchFamily="49" charset="-122"/>
              </a:rPr>
              <a:t>+1</a:t>
            </a:r>
            <a:r>
              <a:rPr lang="zh-CN" altLang="en-US" sz="2750" b="1" dirty="0">
                <a:solidFill>
                  <a:schemeClr val="tx1"/>
                </a:solidFill>
                <a:latin typeface="Times New Roman" panose="02020603050405020304" pitchFamily="18" charset="0"/>
                <a:ea typeface="楷体" panose="02010609060101010101" pitchFamily="49" charset="-122"/>
              </a:rPr>
              <a:t>之间的子树形</a:t>
            </a:r>
            <a:r>
              <a:rPr lang="en-US" altLang="zh-CN" sz="2750" b="1" dirty="0">
                <a:solidFill>
                  <a:schemeClr val="tx1"/>
                </a:solidFill>
                <a:latin typeface="Times New Roman" panose="02020603050405020304" pitchFamily="18" charset="0"/>
                <a:ea typeface="楷体" panose="02010609060101010101" pitchFamily="49" charset="-122"/>
              </a:rPr>
              <a:t>. </a:t>
            </a:r>
            <a:r>
              <a:rPr lang="zh-CN" altLang="en-US" sz="2750" b="1" dirty="0">
                <a:solidFill>
                  <a:schemeClr val="tx1"/>
                </a:solidFill>
                <a:latin typeface="Times New Roman" panose="02020603050405020304" pitchFamily="18" charset="0"/>
                <a:ea typeface="楷体" panose="02010609060101010101" pitchFamily="49" charset="-122"/>
              </a:rPr>
              <a:t>因此</a:t>
            </a:r>
            <a:r>
              <a:rPr lang="en-US" altLang="zh-CN" sz="2750" b="1" dirty="0">
                <a:solidFill>
                  <a:schemeClr val="tx1"/>
                </a:solidFill>
                <a:latin typeface="Times New Roman" panose="02020603050405020304" pitchFamily="18" charset="0"/>
                <a:ea typeface="楷体" panose="02010609060101010101" pitchFamily="49" charset="-122"/>
              </a:rPr>
              <a:t>, </a:t>
            </a:r>
            <a:r>
              <a:rPr lang="zh-CN" altLang="en-US" sz="2750" b="1" dirty="0">
                <a:solidFill>
                  <a:schemeClr val="tx1"/>
                </a:solidFill>
                <a:latin typeface="Times New Roman" panose="02020603050405020304" pitchFamily="18" charset="0"/>
                <a:ea typeface="楷体" panose="02010609060101010101" pitchFamily="49" charset="-122"/>
              </a:rPr>
              <a:t>在</a:t>
            </a:r>
            <a:r>
              <a:rPr lang="en-US" altLang="zh-CN" sz="2750" b="1" dirty="0">
                <a:solidFill>
                  <a:schemeClr val="tx1"/>
                </a:solidFill>
                <a:latin typeface="Times New Roman" panose="02020603050405020304" pitchFamily="18" charset="0"/>
                <a:ea typeface="楷体" panose="02010609060101010101" pitchFamily="49" charset="-122"/>
              </a:rPr>
              <a:t>B-</a:t>
            </a:r>
            <a:r>
              <a:rPr lang="zh-CN" altLang="en-US" sz="2750" b="1" dirty="0">
                <a:solidFill>
                  <a:schemeClr val="tx1"/>
                </a:solidFill>
                <a:latin typeface="Times New Roman" panose="02020603050405020304" pitchFamily="18" charset="0"/>
                <a:ea typeface="楷体" panose="02010609060101010101" pitchFamily="49" charset="-122"/>
              </a:rPr>
              <a:t>树中进行查找是十分简单的</a:t>
            </a:r>
            <a:r>
              <a:rPr lang="en-US" altLang="zh-CN" sz="2750" b="1" dirty="0">
                <a:solidFill>
                  <a:schemeClr val="tx1"/>
                </a:solidFill>
                <a:latin typeface="Times New Roman" panose="02020603050405020304" pitchFamily="18" charset="0"/>
                <a:ea typeface="楷体" panose="02010609060101010101" pitchFamily="49" charset="-122"/>
              </a:rPr>
              <a:t>.</a:t>
            </a:r>
            <a:endParaRPr lang="zh-CN" altLang="en-US" sz="2750" b="1" dirty="0">
              <a:solidFill>
                <a:schemeClr val="tx1"/>
              </a:solidFill>
              <a:latin typeface="Times New Roman" panose="02020603050405020304" pitchFamily="18" charset="0"/>
              <a:ea typeface="楷体" panose="02010609060101010101" pitchFamily="49" charset="-122"/>
            </a:endParaRPr>
          </a:p>
        </p:txBody>
      </p:sp>
      <p:grpSp>
        <p:nvGrpSpPr>
          <p:cNvPr id="4" name="Group 26"/>
          <p:cNvGrpSpPr>
            <a:grpSpLocks/>
          </p:cNvGrpSpPr>
          <p:nvPr/>
        </p:nvGrpSpPr>
        <p:grpSpPr bwMode="auto">
          <a:xfrm>
            <a:off x="1750550" y="3235133"/>
            <a:ext cx="7451725" cy="2905125"/>
            <a:chOff x="635" y="1842"/>
            <a:chExt cx="4694" cy="1830"/>
          </a:xfrm>
        </p:grpSpPr>
        <p:sp>
          <p:nvSpPr>
            <p:cNvPr id="5" name="Freeform 6"/>
            <p:cNvSpPr>
              <a:spLocks/>
            </p:cNvSpPr>
            <p:nvPr/>
          </p:nvSpPr>
          <p:spPr bwMode="auto">
            <a:xfrm>
              <a:off x="635" y="2383"/>
              <a:ext cx="4694" cy="621"/>
            </a:xfrm>
            <a:custGeom>
              <a:avLst/>
              <a:gdLst>
                <a:gd name="T0" fmla="*/ 755 w 18000"/>
                <a:gd name="T1" fmla="*/ 0 h 1713"/>
                <a:gd name="T2" fmla="*/ 0 w 18000"/>
                <a:gd name="T3" fmla="*/ 310 h 1713"/>
                <a:gd name="T4" fmla="*/ 755 w 18000"/>
                <a:gd name="T5" fmla="*/ 621 h 1713"/>
                <a:gd name="T6" fmla="*/ 3939 w 18000"/>
                <a:gd name="T7" fmla="*/ 621 h 1713"/>
                <a:gd name="T8" fmla="*/ 4694 w 18000"/>
                <a:gd name="T9" fmla="*/ 310 h 1713"/>
                <a:gd name="T10" fmla="*/ 3939 w 18000"/>
                <a:gd name="T11" fmla="*/ 0 h 1713"/>
                <a:gd name="T12" fmla="*/ 755 w 18000"/>
                <a:gd name="T13" fmla="*/ 0 h 171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8000" h="1713">
                  <a:moveTo>
                    <a:pt x="2896" y="0"/>
                  </a:moveTo>
                  <a:cubicBezTo>
                    <a:pt x="1297" y="0"/>
                    <a:pt x="0" y="383"/>
                    <a:pt x="0" y="856"/>
                  </a:cubicBezTo>
                  <a:cubicBezTo>
                    <a:pt x="0" y="1330"/>
                    <a:pt x="1297" y="1713"/>
                    <a:pt x="2896" y="1713"/>
                  </a:cubicBezTo>
                  <a:lnTo>
                    <a:pt x="15105" y="1713"/>
                  </a:lnTo>
                  <a:cubicBezTo>
                    <a:pt x="16704" y="1713"/>
                    <a:pt x="18000" y="1330"/>
                    <a:pt x="18000" y="856"/>
                  </a:cubicBezTo>
                  <a:cubicBezTo>
                    <a:pt x="18000" y="383"/>
                    <a:pt x="16704" y="0"/>
                    <a:pt x="15105" y="0"/>
                  </a:cubicBezTo>
                  <a:lnTo>
                    <a:pt x="2896" y="0"/>
                  </a:lnTo>
                  <a:close/>
                </a:path>
              </a:pathLst>
            </a:custGeom>
            <a:noFill/>
            <a:ln w="3810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solidFill>
                  <a:srgbClr val="FF0000"/>
                </a:solidFill>
                <a:latin typeface="Times New Roman" panose="02020603050405020304" pitchFamily="18" charset="0"/>
                <a:ea typeface="楷体" panose="02010609060101010101" pitchFamily="49" charset="-122"/>
              </a:endParaRPr>
            </a:p>
          </p:txBody>
        </p:sp>
        <p:sp>
          <p:nvSpPr>
            <p:cNvPr id="6" name="Freeform 7"/>
            <p:cNvSpPr>
              <a:spLocks/>
            </p:cNvSpPr>
            <p:nvPr/>
          </p:nvSpPr>
          <p:spPr bwMode="auto">
            <a:xfrm>
              <a:off x="635" y="2383"/>
              <a:ext cx="4694" cy="621"/>
            </a:xfrm>
            <a:custGeom>
              <a:avLst/>
              <a:gdLst>
                <a:gd name="T0" fmla="*/ 755 w 18000"/>
                <a:gd name="T1" fmla="*/ 0 h 1713"/>
                <a:gd name="T2" fmla="*/ 0 w 18000"/>
                <a:gd name="T3" fmla="*/ 310 h 1713"/>
                <a:gd name="T4" fmla="*/ 755 w 18000"/>
                <a:gd name="T5" fmla="*/ 621 h 1713"/>
                <a:gd name="T6" fmla="*/ 3939 w 18000"/>
                <a:gd name="T7" fmla="*/ 621 h 1713"/>
                <a:gd name="T8" fmla="*/ 4694 w 18000"/>
                <a:gd name="T9" fmla="*/ 310 h 1713"/>
                <a:gd name="T10" fmla="*/ 3939 w 18000"/>
                <a:gd name="T11" fmla="*/ 0 h 1713"/>
                <a:gd name="T12" fmla="*/ 755 w 18000"/>
                <a:gd name="T13" fmla="*/ 0 h 171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8000" h="1713">
                  <a:moveTo>
                    <a:pt x="2896" y="0"/>
                  </a:moveTo>
                  <a:cubicBezTo>
                    <a:pt x="1297" y="0"/>
                    <a:pt x="0" y="383"/>
                    <a:pt x="0" y="856"/>
                  </a:cubicBezTo>
                  <a:cubicBezTo>
                    <a:pt x="0" y="1330"/>
                    <a:pt x="1297" y="1713"/>
                    <a:pt x="2896" y="1713"/>
                  </a:cubicBezTo>
                  <a:lnTo>
                    <a:pt x="15105" y="1713"/>
                  </a:lnTo>
                  <a:cubicBezTo>
                    <a:pt x="16704" y="1713"/>
                    <a:pt x="18000" y="1330"/>
                    <a:pt x="18000" y="856"/>
                  </a:cubicBezTo>
                  <a:cubicBezTo>
                    <a:pt x="18000" y="383"/>
                    <a:pt x="16704" y="0"/>
                    <a:pt x="15105" y="0"/>
                  </a:cubicBezTo>
                  <a:lnTo>
                    <a:pt x="2896" y="0"/>
                  </a:lnTo>
                  <a:close/>
                </a:path>
              </a:pathLst>
            </a:custGeom>
            <a:noFill/>
            <a:ln w="9525"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solidFill>
                  <a:srgbClr val="FF0000"/>
                </a:solidFill>
                <a:latin typeface="Times New Roman" panose="02020603050405020304" pitchFamily="18" charset="0"/>
                <a:ea typeface="楷体" panose="02010609060101010101" pitchFamily="49" charset="-122"/>
              </a:endParaRPr>
            </a:p>
          </p:txBody>
        </p:sp>
        <p:sp>
          <p:nvSpPr>
            <p:cNvPr id="7" name="Rectangle 8"/>
            <p:cNvSpPr>
              <a:spLocks noChangeArrowheads="1"/>
            </p:cNvSpPr>
            <p:nvPr/>
          </p:nvSpPr>
          <p:spPr bwMode="auto">
            <a:xfrm>
              <a:off x="904" y="2531"/>
              <a:ext cx="297" cy="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700" b="1" i="1">
                  <a:solidFill>
                    <a:srgbClr val="FF0000"/>
                  </a:solidFill>
                  <a:ea typeface="楷体" panose="02010609060101010101" pitchFamily="49" charset="-122"/>
                </a:rPr>
                <a:t>P</a:t>
              </a:r>
              <a:r>
                <a:rPr lang="en-US" altLang="zh-CN" sz="3200" b="1" baseline="-25000">
                  <a:solidFill>
                    <a:srgbClr val="FF0000"/>
                  </a:solidFill>
                  <a:ea typeface="楷体" panose="02010609060101010101" pitchFamily="49" charset="-122"/>
                </a:rPr>
                <a:t>0</a:t>
              </a:r>
              <a:endParaRPr lang="en-US" altLang="zh-CN" sz="3200" b="1">
                <a:solidFill>
                  <a:srgbClr val="FF0000"/>
                </a:solidFill>
                <a:ea typeface="楷体" panose="02010609060101010101" pitchFamily="49" charset="-122"/>
              </a:endParaRPr>
            </a:p>
          </p:txBody>
        </p:sp>
        <p:sp>
          <p:nvSpPr>
            <p:cNvPr id="8" name="Rectangle 9"/>
            <p:cNvSpPr>
              <a:spLocks noChangeArrowheads="1"/>
            </p:cNvSpPr>
            <p:nvPr/>
          </p:nvSpPr>
          <p:spPr bwMode="auto">
            <a:xfrm>
              <a:off x="1312" y="2519"/>
              <a:ext cx="307" cy="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700" b="1" i="1">
                  <a:solidFill>
                    <a:srgbClr val="FF0000"/>
                  </a:solidFill>
                  <a:ea typeface="楷体" panose="02010609060101010101" pitchFamily="49" charset="-122"/>
                </a:rPr>
                <a:t>K</a:t>
              </a:r>
              <a:r>
                <a:rPr lang="en-US" altLang="zh-CN" sz="3200" b="1" baseline="-25000">
                  <a:solidFill>
                    <a:srgbClr val="FF0000"/>
                  </a:solidFill>
                  <a:ea typeface="楷体" panose="02010609060101010101" pitchFamily="49" charset="-122"/>
                </a:rPr>
                <a:t>1</a:t>
              </a:r>
              <a:endParaRPr lang="en-US" altLang="zh-CN" sz="3200" b="1">
                <a:solidFill>
                  <a:srgbClr val="FF0000"/>
                </a:solidFill>
                <a:ea typeface="楷体" panose="02010609060101010101" pitchFamily="49" charset="-122"/>
              </a:endParaRPr>
            </a:p>
          </p:txBody>
        </p:sp>
        <p:sp>
          <p:nvSpPr>
            <p:cNvPr id="9" name="Rectangle 10"/>
            <p:cNvSpPr>
              <a:spLocks noChangeArrowheads="1"/>
            </p:cNvSpPr>
            <p:nvPr/>
          </p:nvSpPr>
          <p:spPr bwMode="auto">
            <a:xfrm>
              <a:off x="1697" y="2519"/>
              <a:ext cx="307" cy="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spcBef>
                  <a:spcPct val="0"/>
                </a:spcBef>
              </a:pPr>
              <a:r>
                <a:rPr lang="en-US" altLang="zh-CN" sz="2700" b="1" i="1">
                  <a:solidFill>
                    <a:srgbClr val="FF0000"/>
                  </a:solidFill>
                  <a:ea typeface="楷体" panose="02010609060101010101" pitchFamily="49" charset="-122"/>
                </a:rPr>
                <a:t>P</a:t>
              </a:r>
              <a:r>
                <a:rPr lang="en-US" altLang="zh-CN" sz="3200" b="1" baseline="-25000">
                  <a:solidFill>
                    <a:srgbClr val="FF0000"/>
                  </a:solidFill>
                  <a:ea typeface="楷体" panose="02010609060101010101" pitchFamily="49" charset="-122"/>
                </a:rPr>
                <a:t>1</a:t>
              </a:r>
              <a:endParaRPr lang="en-US" altLang="zh-CN" sz="3200" b="1">
                <a:solidFill>
                  <a:srgbClr val="FF0000"/>
                </a:solidFill>
                <a:ea typeface="楷体" panose="02010609060101010101" pitchFamily="49" charset="-122"/>
              </a:endParaRPr>
            </a:p>
          </p:txBody>
        </p:sp>
        <p:sp>
          <p:nvSpPr>
            <p:cNvPr id="10" name="Rectangle 11"/>
            <p:cNvSpPr>
              <a:spLocks noChangeArrowheads="1"/>
            </p:cNvSpPr>
            <p:nvPr/>
          </p:nvSpPr>
          <p:spPr bwMode="auto">
            <a:xfrm>
              <a:off x="2128" y="2517"/>
              <a:ext cx="291" cy="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700" b="1" i="1">
                  <a:solidFill>
                    <a:srgbClr val="FF0000"/>
                  </a:solidFill>
                  <a:ea typeface="楷体" panose="02010609060101010101" pitchFamily="49" charset="-122"/>
                </a:rPr>
                <a:t>K</a:t>
              </a:r>
              <a:r>
                <a:rPr lang="en-US" altLang="zh-CN" sz="3200" b="1" baseline="-25000">
                  <a:solidFill>
                    <a:srgbClr val="FF0000"/>
                  </a:solidFill>
                  <a:ea typeface="楷体" panose="02010609060101010101" pitchFamily="49" charset="-122"/>
                </a:rPr>
                <a:t>2</a:t>
              </a:r>
              <a:endParaRPr lang="en-US" altLang="zh-CN" sz="3200" b="1">
                <a:solidFill>
                  <a:srgbClr val="FF0000"/>
                </a:solidFill>
                <a:ea typeface="楷体" panose="02010609060101010101" pitchFamily="49" charset="-122"/>
              </a:endParaRPr>
            </a:p>
          </p:txBody>
        </p:sp>
        <p:sp>
          <p:nvSpPr>
            <p:cNvPr id="11" name="Rectangle 12"/>
            <p:cNvSpPr>
              <a:spLocks noChangeArrowheads="1"/>
            </p:cNvSpPr>
            <p:nvPr/>
          </p:nvSpPr>
          <p:spPr bwMode="auto">
            <a:xfrm>
              <a:off x="2541" y="2519"/>
              <a:ext cx="331" cy="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700" b="1" i="1">
                  <a:solidFill>
                    <a:srgbClr val="FF0000"/>
                  </a:solidFill>
                  <a:ea typeface="楷体" panose="02010609060101010101" pitchFamily="49" charset="-122"/>
                </a:rPr>
                <a:t>P</a:t>
              </a:r>
              <a:r>
                <a:rPr lang="en-US" altLang="zh-CN" sz="3200" b="1" baseline="-25000">
                  <a:solidFill>
                    <a:srgbClr val="FF0000"/>
                  </a:solidFill>
                  <a:ea typeface="楷体" panose="02010609060101010101" pitchFamily="49" charset="-122"/>
                </a:rPr>
                <a:t>2</a:t>
              </a:r>
              <a:endParaRPr lang="en-US" altLang="zh-CN" sz="3200" b="1">
                <a:solidFill>
                  <a:srgbClr val="FF0000"/>
                </a:solidFill>
                <a:ea typeface="楷体" panose="02010609060101010101" pitchFamily="49" charset="-122"/>
              </a:endParaRPr>
            </a:p>
          </p:txBody>
        </p:sp>
        <p:sp>
          <p:nvSpPr>
            <p:cNvPr id="12" name="Rectangle 13"/>
            <p:cNvSpPr>
              <a:spLocks noChangeArrowheads="1"/>
            </p:cNvSpPr>
            <p:nvPr/>
          </p:nvSpPr>
          <p:spPr bwMode="auto">
            <a:xfrm>
              <a:off x="3008" y="2456"/>
              <a:ext cx="226" cy="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700" b="1" dirty="0">
                  <a:solidFill>
                    <a:srgbClr val="FF0000"/>
                  </a:solidFill>
                  <a:ea typeface="楷体" panose="02010609060101010101" pitchFamily="49" charset="-122"/>
                </a:rPr>
                <a:t>…</a:t>
              </a:r>
            </a:p>
          </p:txBody>
        </p:sp>
        <p:sp>
          <p:nvSpPr>
            <p:cNvPr id="13" name="Rectangle 14"/>
            <p:cNvSpPr>
              <a:spLocks noChangeArrowheads="1"/>
            </p:cNvSpPr>
            <p:nvPr/>
          </p:nvSpPr>
          <p:spPr bwMode="auto">
            <a:xfrm>
              <a:off x="3353" y="2513"/>
              <a:ext cx="418" cy="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72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5000"/>
                </a:lnSpc>
                <a:spcBef>
                  <a:spcPct val="0"/>
                </a:spcBef>
              </a:pPr>
              <a:r>
                <a:rPr lang="en-US" altLang="zh-CN" sz="2700" b="1" i="1">
                  <a:solidFill>
                    <a:srgbClr val="FF0000"/>
                  </a:solidFill>
                  <a:ea typeface="楷体" panose="02010609060101010101" pitchFamily="49" charset="-122"/>
                </a:rPr>
                <a:t>P</a:t>
              </a:r>
              <a:r>
                <a:rPr lang="en-US" altLang="zh-CN" sz="3200" b="1" i="1" baseline="-25000">
                  <a:solidFill>
                    <a:srgbClr val="FF0000"/>
                  </a:solidFill>
                  <a:ea typeface="楷体" panose="02010609060101010101" pitchFamily="49" charset="-122"/>
                </a:rPr>
                <a:t>j</a:t>
              </a:r>
              <a:r>
                <a:rPr lang="en-US" altLang="zh-CN" sz="3200" b="1" baseline="-25000">
                  <a:solidFill>
                    <a:srgbClr val="FF0000"/>
                  </a:solidFill>
                  <a:ea typeface="楷体" panose="02010609060101010101" pitchFamily="49" charset="-122"/>
                  <a:sym typeface="Symbol" panose="05050102010706020507" pitchFamily="18" charset="2"/>
                </a:rPr>
                <a:t></a:t>
              </a:r>
              <a:r>
                <a:rPr lang="en-US" altLang="zh-CN" sz="3200" b="1" baseline="-25000">
                  <a:solidFill>
                    <a:srgbClr val="FF0000"/>
                  </a:solidFill>
                  <a:ea typeface="楷体" panose="02010609060101010101" pitchFamily="49" charset="-122"/>
                </a:rPr>
                <a:t>1</a:t>
              </a:r>
              <a:endParaRPr lang="en-US" altLang="zh-CN" sz="3200" b="1">
                <a:solidFill>
                  <a:srgbClr val="FF0000"/>
                </a:solidFill>
                <a:ea typeface="楷体" panose="02010609060101010101" pitchFamily="49" charset="-122"/>
              </a:endParaRPr>
            </a:p>
          </p:txBody>
        </p:sp>
        <p:sp>
          <p:nvSpPr>
            <p:cNvPr id="14" name="Rectangle 15"/>
            <p:cNvSpPr>
              <a:spLocks noChangeArrowheads="1"/>
            </p:cNvSpPr>
            <p:nvPr/>
          </p:nvSpPr>
          <p:spPr bwMode="auto">
            <a:xfrm>
              <a:off x="3919" y="2495"/>
              <a:ext cx="318" cy="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72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700" b="1" i="1">
                  <a:solidFill>
                    <a:srgbClr val="FF0000"/>
                  </a:solidFill>
                  <a:ea typeface="楷体" panose="02010609060101010101" pitchFamily="49" charset="-122"/>
                </a:rPr>
                <a:t>K</a:t>
              </a:r>
              <a:r>
                <a:rPr lang="en-US" altLang="zh-CN" sz="3200" b="1" i="1" baseline="-25000">
                  <a:solidFill>
                    <a:srgbClr val="FF0000"/>
                  </a:solidFill>
                  <a:ea typeface="楷体" panose="02010609060101010101" pitchFamily="49" charset="-122"/>
                </a:rPr>
                <a:t>j</a:t>
              </a:r>
              <a:endParaRPr lang="en-US" altLang="zh-CN" sz="3200" b="1" i="1">
                <a:solidFill>
                  <a:srgbClr val="FF0000"/>
                </a:solidFill>
                <a:ea typeface="楷体" panose="02010609060101010101" pitchFamily="49" charset="-122"/>
              </a:endParaRPr>
            </a:p>
          </p:txBody>
        </p:sp>
        <p:sp>
          <p:nvSpPr>
            <p:cNvPr id="15" name="Rectangle 16"/>
            <p:cNvSpPr>
              <a:spLocks noChangeArrowheads="1"/>
            </p:cNvSpPr>
            <p:nvPr/>
          </p:nvSpPr>
          <p:spPr bwMode="auto">
            <a:xfrm>
              <a:off x="4402" y="2495"/>
              <a:ext cx="380" cy="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72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lang="en-US" altLang="zh-CN" sz="2700" b="1" i="1">
                  <a:solidFill>
                    <a:srgbClr val="FF0000"/>
                  </a:solidFill>
                  <a:ea typeface="楷体" panose="02010609060101010101" pitchFamily="49" charset="-122"/>
                </a:rPr>
                <a:t>P</a:t>
              </a:r>
              <a:r>
                <a:rPr lang="en-US" altLang="zh-CN" sz="3200" b="1" i="1" baseline="-25000">
                  <a:solidFill>
                    <a:srgbClr val="FF0000"/>
                  </a:solidFill>
                  <a:ea typeface="楷体" panose="02010609060101010101" pitchFamily="49" charset="-122"/>
                </a:rPr>
                <a:t>j</a:t>
              </a:r>
              <a:endParaRPr lang="en-US" altLang="zh-CN" sz="3200" b="1" i="1">
                <a:solidFill>
                  <a:srgbClr val="FF0000"/>
                </a:solidFill>
                <a:ea typeface="楷体" panose="02010609060101010101" pitchFamily="49" charset="-122"/>
              </a:endParaRPr>
            </a:p>
          </p:txBody>
        </p:sp>
        <p:sp>
          <p:nvSpPr>
            <p:cNvPr id="16" name="Rectangle 17"/>
            <p:cNvSpPr>
              <a:spLocks noChangeArrowheads="1"/>
            </p:cNvSpPr>
            <p:nvPr/>
          </p:nvSpPr>
          <p:spPr bwMode="auto">
            <a:xfrm>
              <a:off x="1997" y="3430"/>
              <a:ext cx="1863" cy="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spcBef>
                  <a:spcPct val="0"/>
                </a:spcBef>
              </a:pPr>
              <a:r>
                <a:rPr lang="en-US" altLang="zh-CN" sz="2500" dirty="0">
                  <a:solidFill>
                    <a:srgbClr val="FF0000"/>
                  </a:solidFill>
                  <a:ea typeface="楷体" panose="02010609060101010101" pitchFamily="49" charset="-122"/>
                </a:rPr>
                <a:t>B-</a:t>
              </a:r>
              <a:r>
                <a:rPr lang="zh-CN" altLang="en-US" sz="2500" dirty="0">
                  <a:solidFill>
                    <a:srgbClr val="FF0000"/>
                  </a:solidFill>
                  <a:ea typeface="楷体" panose="02010609060101010101" pitchFamily="49" charset="-122"/>
                </a:rPr>
                <a:t>树的节点</a:t>
              </a:r>
            </a:p>
          </p:txBody>
        </p:sp>
        <p:sp>
          <p:nvSpPr>
            <p:cNvPr id="17" name="Line 18"/>
            <p:cNvSpPr>
              <a:spLocks noChangeShapeType="1"/>
            </p:cNvSpPr>
            <p:nvPr/>
          </p:nvSpPr>
          <p:spPr bwMode="auto">
            <a:xfrm flipH="1">
              <a:off x="818" y="2814"/>
              <a:ext cx="226" cy="512"/>
            </a:xfrm>
            <a:prstGeom prst="line">
              <a:avLst/>
            </a:prstGeom>
            <a:noFill/>
            <a:ln w="38100">
              <a:solidFill>
                <a:schemeClr val="accent1"/>
              </a:solidFill>
              <a:round/>
              <a:headEnd/>
              <a:tailEnd type="stealth" w="lg" len="lg"/>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楷体" panose="02010609060101010101" pitchFamily="49" charset="-122"/>
              </a:endParaRPr>
            </a:p>
          </p:txBody>
        </p:sp>
        <p:sp>
          <p:nvSpPr>
            <p:cNvPr id="18" name="Line 19"/>
            <p:cNvSpPr>
              <a:spLocks noChangeShapeType="1"/>
            </p:cNvSpPr>
            <p:nvPr/>
          </p:nvSpPr>
          <p:spPr bwMode="auto">
            <a:xfrm>
              <a:off x="1859" y="2783"/>
              <a:ext cx="1" cy="536"/>
            </a:xfrm>
            <a:prstGeom prst="line">
              <a:avLst/>
            </a:prstGeom>
            <a:noFill/>
            <a:ln w="38100">
              <a:solidFill>
                <a:schemeClr val="accent1"/>
              </a:solidFill>
              <a:round/>
              <a:headEnd/>
              <a:tailEnd type="stealth" w="lg" len="lg"/>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楷体" panose="02010609060101010101" pitchFamily="49" charset="-122"/>
              </a:endParaRPr>
            </a:p>
          </p:txBody>
        </p:sp>
        <p:sp>
          <p:nvSpPr>
            <p:cNvPr id="19" name="Line 20"/>
            <p:cNvSpPr>
              <a:spLocks noChangeShapeType="1"/>
            </p:cNvSpPr>
            <p:nvPr/>
          </p:nvSpPr>
          <p:spPr bwMode="auto">
            <a:xfrm>
              <a:off x="2719" y="2785"/>
              <a:ext cx="1" cy="535"/>
            </a:xfrm>
            <a:prstGeom prst="line">
              <a:avLst/>
            </a:prstGeom>
            <a:noFill/>
            <a:ln w="38100">
              <a:solidFill>
                <a:schemeClr val="accent1"/>
              </a:solidFill>
              <a:round/>
              <a:headEnd/>
              <a:tailEnd type="stealth" w="lg" len="lg"/>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楷体" panose="02010609060101010101" pitchFamily="49" charset="-122"/>
              </a:endParaRPr>
            </a:p>
          </p:txBody>
        </p:sp>
        <p:sp>
          <p:nvSpPr>
            <p:cNvPr id="20" name="Line 21"/>
            <p:cNvSpPr>
              <a:spLocks noChangeShapeType="1"/>
            </p:cNvSpPr>
            <p:nvPr/>
          </p:nvSpPr>
          <p:spPr bwMode="auto">
            <a:xfrm>
              <a:off x="3603" y="2760"/>
              <a:ext cx="1" cy="535"/>
            </a:xfrm>
            <a:prstGeom prst="line">
              <a:avLst/>
            </a:prstGeom>
            <a:noFill/>
            <a:ln w="38100">
              <a:solidFill>
                <a:schemeClr val="accent1"/>
              </a:solidFill>
              <a:round/>
              <a:headEnd/>
              <a:tailEnd type="stealth" w="lg" len="lg"/>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楷体" panose="02010609060101010101" pitchFamily="49" charset="-122"/>
              </a:endParaRPr>
            </a:p>
          </p:txBody>
        </p:sp>
        <p:sp>
          <p:nvSpPr>
            <p:cNvPr id="21" name="Line 22"/>
            <p:cNvSpPr>
              <a:spLocks noChangeShapeType="1"/>
            </p:cNvSpPr>
            <p:nvPr/>
          </p:nvSpPr>
          <p:spPr bwMode="auto">
            <a:xfrm>
              <a:off x="4638" y="2877"/>
              <a:ext cx="329" cy="483"/>
            </a:xfrm>
            <a:prstGeom prst="line">
              <a:avLst/>
            </a:prstGeom>
            <a:noFill/>
            <a:ln w="38100">
              <a:solidFill>
                <a:schemeClr val="accent1"/>
              </a:solidFill>
              <a:round/>
              <a:headEnd/>
              <a:tailEnd type="stealth" w="lg" len="lg"/>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楷体" panose="02010609060101010101" pitchFamily="49" charset="-122"/>
              </a:endParaRPr>
            </a:p>
          </p:txBody>
        </p:sp>
        <p:sp>
          <p:nvSpPr>
            <p:cNvPr id="22" name="Line 23"/>
            <p:cNvSpPr>
              <a:spLocks noChangeShapeType="1"/>
            </p:cNvSpPr>
            <p:nvPr/>
          </p:nvSpPr>
          <p:spPr bwMode="auto">
            <a:xfrm>
              <a:off x="2541" y="1995"/>
              <a:ext cx="418" cy="389"/>
            </a:xfrm>
            <a:prstGeom prst="line">
              <a:avLst/>
            </a:prstGeom>
            <a:noFill/>
            <a:ln w="38100">
              <a:solidFill>
                <a:schemeClr val="accent1"/>
              </a:solidFill>
              <a:round/>
              <a:headEnd/>
              <a:tailEnd type="stealth" w="lg" len="lg"/>
            </a:ln>
            <a:extLst>
              <a:ext uri="{909E8E84-426E-40DD-AFC4-6F175D3DCCD1}">
                <a14:hiddenFill xmlns:a14="http://schemas.microsoft.com/office/drawing/2010/main">
                  <a:noFill/>
                </a14:hiddenFill>
              </a:ext>
            </a:extLst>
          </p:spPr>
          <p:txBody>
            <a:bodyPr/>
            <a:lstStyle/>
            <a:p>
              <a:endParaRPr lang="zh-CN" altLang="en-US">
                <a:solidFill>
                  <a:srgbClr val="FF0000"/>
                </a:solidFill>
                <a:latin typeface="Times New Roman" panose="02020603050405020304" pitchFamily="18" charset="0"/>
                <a:ea typeface="楷体" panose="02010609060101010101" pitchFamily="49" charset="-122"/>
              </a:endParaRPr>
            </a:p>
          </p:txBody>
        </p:sp>
        <p:sp>
          <p:nvSpPr>
            <p:cNvPr id="23" name="Text Box 24"/>
            <p:cNvSpPr txBox="1">
              <a:spLocks noChangeArrowheads="1"/>
            </p:cNvSpPr>
            <p:nvPr/>
          </p:nvSpPr>
          <p:spPr bwMode="auto">
            <a:xfrm>
              <a:off x="2219" y="1842"/>
              <a:ext cx="301" cy="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miter lim="800000"/>
                  <a:headEnd/>
                  <a:tailEnd/>
                </a14:hiddenLine>
              </a:ext>
            </a:extLst>
          </p:spPr>
          <p:txBody>
            <a:bodyPr lIns="0" tIns="36000" rIns="0" bIns="0" anchor="ct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lnSpc>
                  <a:spcPct val="80000"/>
                </a:lnSpc>
              </a:pPr>
              <a:r>
                <a:rPr lang="en-US" altLang="zh-CN" sz="3200" b="1" i="1">
                  <a:solidFill>
                    <a:srgbClr val="FF0000"/>
                  </a:solidFill>
                  <a:ea typeface="楷体" panose="02010609060101010101" pitchFamily="49" charset="-122"/>
                </a:rPr>
                <a:t>P</a:t>
              </a:r>
            </a:p>
          </p:txBody>
        </p:sp>
      </p:grpSp>
    </p:spTree>
    <p:extLst>
      <p:ext uri="{BB962C8B-B14F-4D97-AF65-F5344CB8AC3E}">
        <p14:creationId xmlns:p14="http://schemas.microsoft.com/office/powerpoint/2010/main" val="233121979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217169" cy="605909"/>
          </a:xfrm>
        </p:spPr>
        <p:txBody>
          <a:bodyPr/>
          <a:lstStyle/>
          <a:p>
            <a:r>
              <a:rPr lang="zh-CN" altLang="en-US" dirty="0">
                <a:latin typeface="楷体" panose="02010609060101010101" pitchFamily="49" charset="-122"/>
                <a:ea typeface="楷体" panose="02010609060101010101" pitchFamily="49" charset="-122"/>
              </a:rPr>
              <a:t>散列</a:t>
            </a:r>
          </a:p>
        </p:txBody>
      </p:sp>
      <p:sp>
        <p:nvSpPr>
          <p:cNvPr id="4" name="Text Box 4"/>
          <p:cNvSpPr txBox="1">
            <a:spLocks noChangeArrowheads="1"/>
          </p:cNvSpPr>
          <p:nvPr/>
        </p:nvSpPr>
        <p:spPr bwMode="auto">
          <a:xfrm>
            <a:off x="474388" y="351018"/>
            <a:ext cx="11559483" cy="5909310"/>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just" eaLnBrk="1" hangingPunct="1">
              <a:lnSpc>
                <a:spcPct val="150000"/>
              </a:lnSpc>
              <a:spcBef>
                <a:spcPct val="0"/>
              </a:spcBef>
            </a:pPr>
            <a:r>
              <a:rPr lang="zh-CN" altLang="en-US" b="1" dirty="0">
                <a:solidFill>
                  <a:schemeClr val="tx1"/>
                </a:solidFill>
                <a:ea typeface="楷体" panose="02010609060101010101" pitchFamily="49" charset="-122"/>
              </a:rPr>
              <a:t>    </a:t>
            </a:r>
          </a:p>
          <a:p>
            <a:pPr algn="just" eaLnBrk="1" hangingPunct="1">
              <a:lnSpc>
                <a:spcPct val="150000"/>
              </a:lnSpc>
              <a:spcBef>
                <a:spcPct val="0"/>
              </a:spcBef>
            </a:pPr>
            <a:r>
              <a:rPr lang="zh-CN" altLang="en-US" b="1" dirty="0">
                <a:solidFill>
                  <a:schemeClr val="tx1"/>
                </a:solidFill>
                <a:ea typeface="楷体" panose="02010609060101010101" pitchFamily="49" charset="-122"/>
              </a:rPr>
              <a:t>    </a:t>
            </a:r>
            <a:r>
              <a:rPr lang="zh-CN" altLang="en-US" b="1" u="sng" dirty="0">
                <a:solidFill>
                  <a:srgbClr val="FF0000"/>
                </a:solidFill>
                <a:ea typeface="楷体" panose="02010609060101010101" pitchFamily="49" charset="-122"/>
              </a:rPr>
              <a:t>散列方法</a:t>
            </a:r>
            <a:r>
              <a:rPr lang="zh-CN" altLang="en-US" b="1" dirty="0">
                <a:solidFill>
                  <a:schemeClr val="tx1"/>
                </a:solidFill>
                <a:ea typeface="楷体" panose="02010609060101010101" pitchFamily="49" charset="-122"/>
              </a:rPr>
              <a:t>（或曰</a:t>
            </a:r>
            <a:r>
              <a:rPr lang="zh-CN" altLang="en-US" b="1" u="sng" dirty="0">
                <a:solidFill>
                  <a:srgbClr val="FF0000"/>
                </a:solidFill>
                <a:ea typeface="楷体" panose="02010609060101010101" pitchFamily="49" charset="-122"/>
              </a:rPr>
              <a:t>杂凑方法</a:t>
            </a:r>
            <a:r>
              <a:rPr lang="zh-CN" altLang="en-US" b="1" u="sng" dirty="0">
                <a:solidFill>
                  <a:schemeClr val="tx1"/>
                </a:solidFill>
                <a:ea typeface="楷体" panose="02010609060101010101" pitchFamily="49" charset="-122"/>
              </a:rPr>
              <a:t>，</a:t>
            </a:r>
            <a:r>
              <a:rPr lang="zh-CN" altLang="en-US" b="1" u="sng" dirty="0">
                <a:solidFill>
                  <a:srgbClr val="FF0000"/>
                </a:solidFill>
                <a:ea typeface="楷体" panose="02010609060101010101" pitchFamily="49" charset="-122"/>
              </a:rPr>
              <a:t>哈希方法</a:t>
            </a:r>
            <a:r>
              <a:rPr lang="zh-CN" altLang="en-US" b="1" dirty="0">
                <a:solidFill>
                  <a:schemeClr val="tx1"/>
                </a:solidFill>
                <a:ea typeface="楷体" panose="02010609060101010101" pitchFamily="49" charset="-122"/>
              </a:rPr>
              <a:t>）一词，</a:t>
            </a:r>
            <a:r>
              <a:rPr lang="en-US" altLang="zh-CN" b="1" dirty="0">
                <a:solidFill>
                  <a:schemeClr val="tx1"/>
                </a:solidFill>
                <a:ea typeface="楷体" panose="02010609060101010101" pitchFamily="49" charset="-122"/>
              </a:rPr>
              <a:t>1968</a:t>
            </a:r>
            <a:r>
              <a:rPr lang="zh-CN" altLang="en-US" b="1" dirty="0">
                <a:solidFill>
                  <a:schemeClr val="tx1"/>
                </a:solidFill>
                <a:ea typeface="楷体" panose="02010609060101010101" pitchFamily="49" charset="-122"/>
              </a:rPr>
              <a:t>年以后才通用起来。它是按关键词编址的一项技术。以给定变元 </a:t>
            </a:r>
            <a:r>
              <a:rPr lang="en-US" altLang="zh-CN" b="1" i="1" dirty="0">
                <a:solidFill>
                  <a:schemeClr val="tx1"/>
                </a:solidFill>
                <a:ea typeface="楷体" panose="02010609060101010101" pitchFamily="49" charset="-122"/>
              </a:rPr>
              <a:t>K </a:t>
            </a:r>
            <a:r>
              <a:rPr lang="zh-CN" altLang="en-US" b="1" dirty="0">
                <a:solidFill>
                  <a:schemeClr val="tx1"/>
                </a:solidFill>
                <a:ea typeface="楷体" panose="02010609060101010101" pitchFamily="49" charset="-122"/>
              </a:rPr>
              <a:t>为自变量，通过某种函数 </a:t>
            </a:r>
            <a:r>
              <a:rPr lang="en-US" altLang="zh-CN" b="1" i="1" dirty="0">
                <a:solidFill>
                  <a:schemeClr val="tx1"/>
                </a:solidFill>
                <a:ea typeface="楷体" panose="02010609060101010101" pitchFamily="49" charset="-122"/>
              </a:rPr>
              <a:t>h </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直接计算出函数值，该值即存放以 </a:t>
            </a:r>
            <a:r>
              <a:rPr lang="en-US" altLang="zh-CN" b="1" i="1" dirty="0">
                <a:solidFill>
                  <a:schemeClr val="tx1"/>
                </a:solidFill>
                <a:ea typeface="楷体" panose="02010609060101010101" pitchFamily="49" charset="-122"/>
              </a:rPr>
              <a:t>K </a:t>
            </a:r>
            <a:r>
              <a:rPr lang="zh-CN" altLang="en-US" b="1" dirty="0">
                <a:solidFill>
                  <a:schemeClr val="tx1"/>
                </a:solidFill>
                <a:ea typeface="楷体" panose="02010609060101010101" pitchFamily="49" charset="-122"/>
              </a:rPr>
              <a:t>为关键词的记录 </a:t>
            </a:r>
            <a:r>
              <a:rPr lang="en-US" altLang="zh-CN" b="1" i="1" dirty="0">
                <a:solidFill>
                  <a:schemeClr val="tx1"/>
                </a:solidFill>
                <a:ea typeface="楷体" panose="02010609060101010101" pitchFamily="49" charset="-122"/>
              </a:rPr>
              <a:t>R</a:t>
            </a:r>
            <a:r>
              <a:rPr lang="en-US" altLang="zh-CN" b="1" i="1" baseline="-25000" dirty="0">
                <a:solidFill>
                  <a:schemeClr val="tx1"/>
                </a:solidFill>
                <a:ea typeface="楷体" panose="02010609060101010101" pitchFamily="49" charset="-122"/>
              </a:rPr>
              <a:t>K </a:t>
            </a:r>
            <a:r>
              <a:rPr lang="zh-CN" altLang="en-US" b="1" dirty="0">
                <a:solidFill>
                  <a:schemeClr val="tx1"/>
                </a:solidFill>
                <a:ea typeface="楷体" panose="02010609060101010101" pitchFamily="49" charset="-122"/>
              </a:rPr>
              <a:t>的存储地址。查找时，用相同方法计算出与给定变元 </a:t>
            </a:r>
            <a:r>
              <a:rPr lang="en-US" altLang="zh-CN" b="1" i="1" dirty="0">
                <a:solidFill>
                  <a:schemeClr val="tx1"/>
                </a:solidFill>
                <a:ea typeface="楷体" panose="02010609060101010101" pitchFamily="49" charset="-122"/>
              </a:rPr>
              <a:t>K </a:t>
            </a:r>
            <a:r>
              <a:rPr lang="zh-CN" altLang="en-US" b="1" dirty="0">
                <a:solidFill>
                  <a:schemeClr val="tx1"/>
                </a:solidFill>
                <a:ea typeface="楷体" panose="02010609060101010101" pitchFamily="49" charset="-122"/>
              </a:rPr>
              <a:t>对应之记录的存储地址 </a:t>
            </a:r>
            <a:r>
              <a:rPr lang="en-US" altLang="zh-CN" b="1" i="1" dirty="0">
                <a:solidFill>
                  <a:schemeClr val="tx1"/>
                </a:solidFill>
                <a:ea typeface="楷体" panose="02010609060101010101" pitchFamily="49" charset="-122"/>
              </a:rPr>
              <a:t>A</a:t>
            </a:r>
            <a:r>
              <a:rPr lang="zh-CN" altLang="en-US" b="1" dirty="0">
                <a:solidFill>
                  <a:schemeClr val="tx1"/>
                </a:solidFill>
                <a:ea typeface="楷体" panose="02010609060101010101" pitchFamily="49" charset="-122"/>
              </a:rPr>
              <a:t>，进而到 </a:t>
            </a:r>
            <a:r>
              <a:rPr lang="en-US" altLang="zh-CN" b="1" i="1" dirty="0">
                <a:solidFill>
                  <a:schemeClr val="tx1"/>
                </a:solidFill>
                <a:ea typeface="楷体" panose="02010609060101010101" pitchFamily="49" charset="-122"/>
              </a:rPr>
              <a:t>A </a:t>
            </a:r>
            <a:r>
              <a:rPr lang="zh-CN" altLang="en-US" b="1" dirty="0">
                <a:solidFill>
                  <a:schemeClr val="tx1"/>
                </a:solidFill>
                <a:ea typeface="楷体" panose="02010609060101010101" pitchFamily="49" charset="-122"/>
              </a:rPr>
              <a:t>所指的存储单元中取出要查之记录。</a:t>
            </a:r>
          </a:p>
          <a:p>
            <a:pPr algn="just" eaLnBrk="1" hangingPunct="1">
              <a:lnSpc>
                <a:spcPct val="150000"/>
              </a:lnSpc>
              <a:spcBef>
                <a:spcPct val="0"/>
              </a:spcBef>
            </a:pPr>
            <a:r>
              <a:rPr lang="zh-CN" altLang="en-US" b="1" dirty="0">
                <a:solidFill>
                  <a:schemeClr val="tx1"/>
                </a:solidFill>
                <a:ea typeface="楷体" panose="02010609060101010101" pitchFamily="49" charset="-122"/>
              </a:rPr>
              <a:t>    自然，这样的函数，即散列函数必须满足如下条件：</a:t>
            </a:r>
          </a:p>
          <a:p>
            <a:pPr algn="just" eaLnBrk="1" hangingPunct="1">
              <a:lnSpc>
                <a:spcPct val="150000"/>
              </a:lnSpc>
              <a:spcBef>
                <a:spcPct val="0"/>
              </a:spcBef>
            </a:pPr>
            <a:r>
              <a:rPr lang="zh-CN" altLang="en-US" b="1" dirty="0">
                <a:solidFill>
                  <a:srgbClr val="00B0F0"/>
                </a:solidFill>
                <a:ea typeface="楷体" panose="02010609060101010101" pitchFamily="49" charset="-122"/>
              </a:rPr>
              <a:t>⑴ </a:t>
            </a:r>
            <a:r>
              <a:rPr lang="zh-CN" altLang="en-US" b="1" dirty="0">
                <a:solidFill>
                  <a:srgbClr val="00B0F0"/>
                </a:solidFill>
                <a:effectLst>
                  <a:outerShdw blurRad="38100" dist="38100" dir="2700000" algn="tl">
                    <a:srgbClr val="000000">
                      <a:alpha val="43137"/>
                    </a:srgbClr>
                  </a:outerShdw>
                </a:effectLst>
                <a:ea typeface="楷体" panose="02010609060101010101" pitchFamily="49" charset="-122"/>
              </a:rPr>
              <a:t>便于快速计算；</a:t>
            </a:r>
          </a:p>
          <a:p>
            <a:pPr algn="just" eaLnBrk="1" hangingPunct="1">
              <a:lnSpc>
                <a:spcPct val="150000"/>
              </a:lnSpc>
              <a:spcBef>
                <a:spcPct val="0"/>
              </a:spcBef>
            </a:pPr>
            <a:r>
              <a:rPr lang="zh-CN" altLang="en-US" b="1" dirty="0">
                <a:solidFill>
                  <a:srgbClr val="00B0F0"/>
                </a:solidFill>
                <a:ea typeface="楷体" panose="02010609060101010101" pitchFamily="49" charset="-122"/>
              </a:rPr>
              <a:t>⑵ </a:t>
            </a:r>
            <a:r>
              <a:rPr lang="zh-CN" altLang="en-US" b="1" dirty="0">
                <a:solidFill>
                  <a:srgbClr val="00B0F0"/>
                </a:solidFill>
                <a:effectLst>
                  <a:outerShdw blurRad="38100" dist="38100" dir="2700000" algn="tl">
                    <a:srgbClr val="000000">
                      <a:alpha val="43137"/>
                    </a:srgbClr>
                  </a:outerShdw>
                </a:effectLst>
                <a:ea typeface="楷体" panose="02010609060101010101" pitchFamily="49" charset="-122"/>
              </a:rPr>
              <a:t>没有（极少）</a:t>
            </a:r>
            <a:r>
              <a:rPr lang="zh-CN" altLang="en-US" b="1" u="sng" dirty="0">
                <a:solidFill>
                  <a:srgbClr val="00B0F0"/>
                </a:solidFill>
                <a:effectLst>
                  <a:outerShdw blurRad="38100" dist="38100" dir="2700000" algn="tl">
                    <a:srgbClr val="000000">
                      <a:alpha val="43137"/>
                    </a:srgbClr>
                  </a:outerShdw>
                </a:effectLst>
                <a:ea typeface="楷体" panose="02010609060101010101" pitchFamily="49" charset="-122"/>
              </a:rPr>
              <a:t>冲突</a:t>
            </a:r>
            <a:r>
              <a:rPr lang="zh-CN" altLang="en-US" b="1" dirty="0">
                <a:solidFill>
                  <a:schemeClr val="tx1"/>
                </a:solidFill>
                <a:ea typeface="楷体" panose="02010609060101010101" pitchFamily="49" charset="-122"/>
              </a:rPr>
              <a:t>（所谓冲突系指 </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对于</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1 </a:t>
            </a:r>
            <a:r>
              <a:rPr lang="en-US" altLang="zh-CN" b="1" dirty="0">
                <a:solidFill>
                  <a:schemeClr val="tx1"/>
                </a:solidFill>
                <a:ea typeface="楷体" panose="02010609060101010101" pitchFamily="49" charset="-122"/>
                <a:sym typeface="Symbol" panose="05050102010706020507" pitchFamily="18" charset="2"/>
              </a:rPr>
              <a:t></a:t>
            </a:r>
            <a:r>
              <a:rPr lang="en-US" altLang="zh-CN" b="1" dirty="0">
                <a:solidFill>
                  <a:schemeClr val="tx1"/>
                </a:solidFill>
                <a:ea typeface="楷体" panose="02010609060101010101" pitchFamily="49" charset="-122"/>
              </a:rPr>
              <a:t> </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2 , </a:t>
            </a:r>
            <a:r>
              <a:rPr lang="zh-CN" altLang="en-US" b="1" dirty="0">
                <a:solidFill>
                  <a:schemeClr val="tx1"/>
                </a:solidFill>
                <a:ea typeface="楷体" panose="02010609060101010101" pitchFamily="49" charset="-122"/>
              </a:rPr>
              <a:t>却有</a:t>
            </a:r>
            <a:r>
              <a:rPr lang="en-US" altLang="zh-CN" b="1" i="1" dirty="0">
                <a:solidFill>
                  <a:schemeClr val="tx1"/>
                </a:solidFill>
                <a:ea typeface="楷体" panose="02010609060101010101" pitchFamily="49" charset="-122"/>
              </a:rPr>
              <a:t>h</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1) =</a:t>
            </a:r>
            <a:r>
              <a:rPr lang="en-US" altLang="zh-CN" b="1" i="1" dirty="0">
                <a:solidFill>
                  <a:schemeClr val="tx1"/>
                </a:solidFill>
                <a:ea typeface="楷体" panose="02010609060101010101" pitchFamily="49" charset="-122"/>
              </a:rPr>
              <a:t>h</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2)</a:t>
            </a:r>
            <a:r>
              <a:rPr lang="zh-CN" altLang="en-US" b="1" dirty="0">
                <a:solidFill>
                  <a:schemeClr val="tx1"/>
                </a:solidFill>
                <a:ea typeface="楷体" panose="02010609060101010101" pitchFamily="49" charset="-122"/>
              </a:rPr>
              <a:t>）</a:t>
            </a:r>
            <a:r>
              <a:rPr lang="en-US" altLang="zh-CN" b="1" dirty="0">
                <a:solidFill>
                  <a:schemeClr val="tx1"/>
                </a:solidFill>
                <a:ea typeface="楷体" panose="02010609060101010101" pitchFamily="49" charset="-122"/>
              </a:rPr>
              <a:t>.</a:t>
            </a:r>
            <a:endParaRPr lang="zh-CN" altLang="en-US" b="1" dirty="0">
              <a:solidFill>
                <a:schemeClr val="tx1"/>
              </a:solidFill>
              <a:ea typeface="楷体" panose="02010609060101010101" pitchFamily="49" charset="-122"/>
            </a:endParaRPr>
          </a:p>
        </p:txBody>
      </p:sp>
    </p:spTree>
    <p:extLst>
      <p:ext uri="{BB962C8B-B14F-4D97-AF65-F5344CB8AC3E}">
        <p14:creationId xmlns:p14="http://schemas.microsoft.com/office/powerpoint/2010/main" val="44215730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Text Box 4"/>
          <p:cNvSpPr txBox="1">
            <a:spLocks noChangeArrowheads="1"/>
          </p:cNvSpPr>
          <p:nvPr/>
        </p:nvSpPr>
        <p:spPr bwMode="auto">
          <a:xfrm>
            <a:off x="912268" y="1347475"/>
            <a:ext cx="10672423" cy="4616648"/>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150000"/>
              </a:lnSpc>
              <a:spcBef>
                <a:spcPct val="0"/>
              </a:spcBef>
            </a:pPr>
            <a:r>
              <a:rPr lang="zh-CN" altLang="en-US" b="1" dirty="0">
                <a:solidFill>
                  <a:schemeClr val="tx1"/>
                </a:solidFill>
                <a:ea typeface="楷体" panose="02010609060101010101" pitchFamily="49" charset="-122"/>
              </a:rPr>
              <a:t>散列函数 </a:t>
            </a:r>
            <a:r>
              <a:rPr lang="en-US" altLang="zh-CN" b="1" i="1" dirty="0">
                <a:solidFill>
                  <a:schemeClr val="tx1"/>
                </a:solidFill>
                <a:ea typeface="楷体" panose="02010609060101010101" pitchFamily="49" charset="-122"/>
              </a:rPr>
              <a:t>h </a:t>
            </a:r>
            <a:r>
              <a:rPr lang="zh-CN" altLang="en-US" b="1" dirty="0">
                <a:solidFill>
                  <a:schemeClr val="tx1"/>
                </a:solidFill>
                <a:ea typeface="楷体" panose="02010609060101010101" pitchFamily="49" charset="-122"/>
              </a:rPr>
              <a:t>通常要把变化范围很大并且其中有些又十分靠近的关键词代码 </a:t>
            </a:r>
            <a:r>
              <a:rPr lang="en-US" altLang="zh-CN" b="1" i="1" dirty="0">
                <a:solidFill>
                  <a:schemeClr val="tx1"/>
                </a:solidFill>
                <a:ea typeface="楷体" panose="02010609060101010101" pitchFamily="49" charset="-122"/>
              </a:rPr>
              <a:t>K </a:t>
            </a:r>
            <a:r>
              <a:rPr lang="zh-CN" altLang="en-US" b="1" dirty="0">
                <a:solidFill>
                  <a:schemeClr val="tx1"/>
                </a:solidFill>
                <a:ea typeface="楷体" panose="02010609060101010101" pitchFamily="49" charset="-122"/>
              </a:rPr>
              <a:t>尽可能地“混杂搅乱”，从而使它们的</a:t>
            </a:r>
            <a:r>
              <a:rPr lang="en-US" altLang="zh-CN" b="1" i="1" dirty="0">
                <a:solidFill>
                  <a:schemeClr val="tx1"/>
                </a:solidFill>
                <a:ea typeface="楷体" panose="02010609060101010101" pitchFamily="49" charset="-122"/>
              </a:rPr>
              <a:t>h </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值在区间 </a:t>
            </a:r>
            <a:r>
              <a:rPr lang="en-US" altLang="zh-CN" b="1" dirty="0">
                <a:solidFill>
                  <a:schemeClr val="tx1"/>
                </a:solidFill>
                <a:ea typeface="楷体" panose="02010609060101010101" pitchFamily="49" charset="-122"/>
              </a:rPr>
              <a:t>[0</a:t>
            </a:r>
            <a:r>
              <a:rPr lang="zh-CN" altLang="en-US"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M</a:t>
            </a:r>
            <a:r>
              <a:rPr lang="en-US" altLang="zh-CN" b="1" i="1" dirty="0">
                <a:solidFill>
                  <a:schemeClr val="tx1"/>
                </a:solidFill>
                <a:ea typeface="楷体" panose="02010609060101010101" pitchFamily="49" charset="-122"/>
                <a:sym typeface="Symbol" panose="05050102010706020507" pitchFamily="18" charset="2"/>
              </a:rPr>
              <a:t></a:t>
            </a:r>
            <a:r>
              <a:rPr lang="en-US" altLang="zh-CN" b="1" dirty="0">
                <a:solidFill>
                  <a:schemeClr val="tx1"/>
                </a:solidFill>
                <a:ea typeface="楷体" panose="02010609060101010101" pitchFamily="49" charset="-122"/>
              </a:rPr>
              <a:t>1] </a:t>
            </a:r>
            <a:r>
              <a:rPr lang="zh-CN" altLang="en-US" b="1" dirty="0">
                <a:solidFill>
                  <a:schemeClr val="tx1"/>
                </a:solidFill>
                <a:ea typeface="楷体" panose="02010609060101010101" pitchFamily="49" charset="-122"/>
              </a:rPr>
              <a:t>中尽可能地“散开”。</a:t>
            </a:r>
          </a:p>
          <a:p>
            <a:pPr eaLnBrk="1" hangingPunct="1">
              <a:lnSpc>
                <a:spcPct val="150000"/>
              </a:lnSpc>
              <a:spcBef>
                <a:spcPct val="0"/>
              </a:spcBef>
            </a:pPr>
            <a:r>
              <a:rPr lang="zh-CN" altLang="en-US" b="1" dirty="0">
                <a:solidFill>
                  <a:schemeClr val="tx1"/>
                </a:solidFill>
                <a:ea typeface="楷体" panose="02010609060101010101" pitchFamily="49" charset="-122"/>
              </a:rPr>
              <a:t>散列方法不仅是一种快速的查找方法，而且也是一种重要的存储方式。</a:t>
            </a:r>
            <a:r>
              <a:rPr lang="zh-CN" altLang="en-US" b="1" dirty="0">
                <a:solidFill>
                  <a:srgbClr val="FF0000"/>
                </a:solidFill>
                <a:ea typeface="楷体" panose="02010609060101010101" pitchFamily="49" charset="-122"/>
                <a:cs typeface="楷体_GB2312"/>
              </a:rPr>
              <a:t>按散列存储方式构造的存储结构被称为散列表</a:t>
            </a:r>
            <a:r>
              <a:rPr lang="zh-CN" altLang="en-US" b="1" dirty="0">
                <a:solidFill>
                  <a:schemeClr val="tx1"/>
                </a:solidFill>
                <a:ea typeface="楷体" panose="02010609060101010101" pitchFamily="49" charset="-122"/>
              </a:rPr>
              <a:t>，散列表中的一个位置被称为槽。</a:t>
            </a:r>
            <a:endParaRPr lang="en-US" altLang="zh-CN" b="1" dirty="0">
              <a:solidFill>
                <a:schemeClr val="tx1"/>
              </a:solidFill>
              <a:ea typeface="楷体" panose="02010609060101010101" pitchFamily="49" charset="-122"/>
            </a:endParaRPr>
          </a:p>
          <a:p>
            <a:pPr eaLnBrk="1" hangingPunct="1">
              <a:lnSpc>
                <a:spcPct val="150000"/>
              </a:lnSpc>
              <a:spcBef>
                <a:spcPct val="0"/>
              </a:spcBef>
            </a:pPr>
            <a:r>
              <a:rPr lang="zh-CN" altLang="en-US" b="1" dirty="0">
                <a:solidFill>
                  <a:schemeClr val="tx1"/>
                </a:solidFill>
                <a:ea typeface="楷体" panose="02010609060101010101" pitchFamily="49" charset="-122"/>
              </a:rPr>
              <a:t>散列方法的核心是</a:t>
            </a:r>
            <a:r>
              <a:rPr lang="zh-CN" altLang="en-US" b="1" dirty="0">
                <a:solidFill>
                  <a:srgbClr val="FF0000"/>
                </a:solidFill>
                <a:ea typeface="楷体" panose="02010609060101010101" pitchFamily="49" charset="-122"/>
              </a:rPr>
              <a:t>散列函数</a:t>
            </a:r>
            <a:r>
              <a:rPr lang="zh-CN" altLang="en-US" b="1" dirty="0">
                <a:solidFill>
                  <a:schemeClr val="tx1"/>
                </a:solidFill>
                <a:ea typeface="楷体" panose="02010609060101010101" pitchFamily="49" charset="-122"/>
              </a:rPr>
              <a:t>及</a:t>
            </a:r>
            <a:r>
              <a:rPr lang="zh-CN" altLang="en-US" b="1" dirty="0">
                <a:solidFill>
                  <a:srgbClr val="FF0000"/>
                </a:solidFill>
                <a:ea typeface="楷体" panose="02010609060101010101" pitchFamily="49" charset="-122"/>
              </a:rPr>
              <a:t>冲突消解方法</a:t>
            </a:r>
            <a:r>
              <a:rPr lang="zh-CN" altLang="en-US" b="1" dirty="0">
                <a:solidFill>
                  <a:schemeClr val="tx1"/>
                </a:solidFill>
                <a:ea typeface="楷体" panose="02010609060101010101" pitchFamily="49" charset="-122"/>
              </a:rPr>
              <a:t>。</a:t>
            </a:r>
            <a:r>
              <a:rPr lang="zh-CN" altLang="en-US" b="1" dirty="0">
                <a:ea typeface="楷体" panose="02010609060101010101" pitchFamily="49" charset="-122"/>
              </a:rPr>
              <a:t> </a:t>
            </a:r>
          </a:p>
        </p:txBody>
      </p:sp>
    </p:spTree>
    <p:extLst>
      <p:ext uri="{BB962C8B-B14F-4D97-AF65-F5344CB8AC3E}">
        <p14:creationId xmlns:p14="http://schemas.microsoft.com/office/powerpoint/2010/main" val="8225391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1934002" cy="605909"/>
          </a:xfrm>
        </p:spPr>
        <p:txBody>
          <a:bodyPr/>
          <a:lstStyle/>
          <a:p>
            <a:r>
              <a:rPr lang="zh-CN" altLang="en-US" dirty="0">
                <a:latin typeface="楷体" panose="02010609060101010101" pitchFamily="49" charset="-122"/>
                <a:ea typeface="楷体" panose="02010609060101010101" pitchFamily="49" charset="-122"/>
              </a:rPr>
              <a:t>散列函数</a:t>
            </a:r>
          </a:p>
        </p:txBody>
      </p:sp>
      <p:sp>
        <p:nvSpPr>
          <p:cNvPr id="3" name="Text Box 4"/>
          <p:cNvSpPr txBox="1">
            <a:spLocks noChangeArrowheads="1"/>
          </p:cNvSpPr>
          <p:nvPr/>
        </p:nvSpPr>
        <p:spPr bwMode="auto">
          <a:xfrm>
            <a:off x="1097898" y="1662591"/>
            <a:ext cx="10349289" cy="378565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lang="zh-CN" altLang="en-US" sz="3200" b="1" dirty="0">
                <a:solidFill>
                  <a:schemeClr val="tx1"/>
                </a:solidFill>
                <a:ea typeface="楷体" panose="02010609060101010101" pitchFamily="49" charset="-122"/>
              </a:rPr>
              <a:t>为了获得一个好的散列函数，通常应使 </a:t>
            </a:r>
            <a:r>
              <a:rPr lang="en-US" altLang="zh-CN" sz="3200" b="1" i="1" dirty="0">
                <a:solidFill>
                  <a:schemeClr val="tx1"/>
                </a:solidFill>
                <a:ea typeface="楷体" panose="02010609060101010101" pitchFamily="49" charset="-122"/>
              </a:rPr>
              <a:t>h </a:t>
            </a:r>
            <a:r>
              <a:rPr lang="zh-CN" altLang="en-US" sz="3200" b="1" dirty="0">
                <a:solidFill>
                  <a:schemeClr val="tx1"/>
                </a:solidFill>
                <a:ea typeface="楷体" panose="02010609060101010101" pitchFamily="49" charset="-122"/>
              </a:rPr>
              <a:t>与组成 </a:t>
            </a:r>
            <a:r>
              <a:rPr lang="en-US" altLang="zh-CN" sz="3200" b="1" i="1" dirty="0">
                <a:solidFill>
                  <a:schemeClr val="tx1"/>
                </a:solidFill>
                <a:ea typeface="楷体" panose="02010609060101010101" pitchFamily="49" charset="-122"/>
              </a:rPr>
              <a:t>K </a:t>
            </a:r>
            <a:r>
              <a:rPr lang="zh-CN" altLang="en-US" sz="3200" b="1" dirty="0">
                <a:solidFill>
                  <a:schemeClr val="tx1"/>
                </a:solidFill>
                <a:ea typeface="楷体" panose="02010609060101010101" pitchFamily="49" charset="-122"/>
              </a:rPr>
              <a:t>的所有符号有关</a:t>
            </a:r>
            <a:r>
              <a:rPr lang="en-US" altLang="zh-CN" sz="3200" b="1" dirty="0">
                <a:solidFill>
                  <a:schemeClr val="tx1"/>
                </a:solidFill>
                <a:ea typeface="楷体" panose="02010609060101010101" pitchFamily="49" charset="-122"/>
              </a:rPr>
              <a:t>. </a:t>
            </a:r>
            <a:r>
              <a:rPr lang="zh-CN" altLang="en-US" sz="3200" b="1" dirty="0">
                <a:solidFill>
                  <a:schemeClr val="tx1"/>
                </a:solidFill>
                <a:ea typeface="楷体" panose="02010609060101010101" pitchFamily="49" charset="-122"/>
              </a:rPr>
              <a:t>此外，若 </a:t>
            </a:r>
            <a:r>
              <a:rPr lang="en-US" altLang="zh-CN" sz="3200" b="1" i="1" dirty="0">
                <a:solidFill>
                  <a:schemeClr val="tx1"/>
                </a:solidFill>
                <a:ea typeface="楷体" panose="02010609060101010101" pitchFamily="49" charset="-122"/>
              </a:rPr>
              <a:t>K </a:t>
            </a:r>
            <a:r>
              <a:rPr lang="zh-CN" altLang="en-US" sz="3200" b="1" dirty="0">
                <a:solidFill>
                  <a:schemeClr val="tx1"/>
                </a:solidFill>
                <a:ea typeface="楷体" panose="02010609060101010101" pitchFamily="49" charset="-122"/>
              </a:rPr>
              <a:t>是从关键词集合中随机选取的一个关键词，则我们希望 </a:t>
            </a:r>
            <a:r>
              <a:rPr lang="en-US" altLang="zh-CN" sz="3200" b="1" i="1" dirty="0">
                <a:solidFill>
                  <a:schemeClr val="tx1"/>
                </a:solidFill>
                <a:ea typeface="楷体" panose="02010609060101010101" pitchFamily="49" charset="-122"/>
              </a:rPr>
              <a:t>h </a:t>
            </a:r>
            <a:r>
              <a:rPr lang="en-US" altLang="zh-CN" sz="3200" b="1" dirty="0">
                <a:solidFill>
                  <a:schemeClr val="tx1"/>
                </a:solidFill>
                <a:ea typeface="楷体" panose="02010609060101010101" pitchFamily="49" charset="-122"/>
              </a:rPr>
              <a:t>(</a:t>
            </a:r>
            <a:r>
              <a:rPr lang="en-US" altLang="zh-CN" sz="3200" b="1" i="1" dirty="0">
                <a:solidFill>
                  <a:schemeClr val="tx1"/>
                </a:solidFill>
                <a:ea typeface="楷体" panose="02010609060101010101" pitchFamily="49" charset="-122"/>
              </a:rPr>
              <a:t>K</a:t>
            </a:r>
            <a:r>
              <a:rPr lang="en-US" altLang="zh-CN" sz="3200" b="1" dirty="0">
                <a:solidFill>
                  <a:schemeClr val="tx1"/>
                </a:solidFill>
                <a:ea typeface="楷体" panose="02010609060101010101" pitchFamily="49" charset="-122"/>
              </a:rPr>
              <a:t>) </a:t>
            </a:r>
            <a:r>
              <a:rPr lang="zh-CN" altLang="en-US" sz="3200" b="1" dirty="0">
                <a:solidFill>
                  <a:schemeClr val="tx1"/>
                </a:solidFill>
                <a:ea typeface="楷体" panose="02010609060101010101" pitchFamily="49" charset="-122"/>
              </a:rPr>
              <a:t>以同等概率取区间</a:t>
            </a:r>
            <a:r>
              <a:rPr lang="en-US" altLang="zh-CN" sz="3200" b="1" dirty="0">
                <a:solidFill>
                  <a:schemeClr val="tx1"/>
                </a:solidFill>
                <a:ea typeface="楷体" panose="02010609060101010101" pitchFamily="49" charset="-122"/>
              </a:rPr>
              <a:t>[0</a:t>
            </a:r>
            <a:r>
              <a:rPr lang="zh-CN" altLang="en-US" sz="3200" b="1" dirty="0">
                <a:solidFill>
                  <a:schemeClr val="tx1"/>
                </a:solidFill>
                <a:ea typeface="楷体" panose="02010609060101010101" pitchFamily="49" charset="-122"/>
              </a:rPr>
              <a:t>，</a:t>
            </a:r>
            <a:r>
              <a:rPr lang="en-US" altLang="zh-CN" sz="3200" b="1" i="1" dirty="0">
                <a:solidFill>
                  <a:schemeClr val="tx1"/>
                </a:solidFill>
                <a:ea typeface="楷体" panose="02010609060101010101" pitchFamily="49" charset="-122"/>
              </a:rPr>
              <a:t>M</a:t>
            </a:r>
            <a:r>
              <a:rPr lang="en-US" altLang="zh-CN" sz="3200" b="1" dirty="0">
                <a:solidFill>
                  <a:schemeClr val="tx1"/>
                </a:solidFill>
                <a:ea typeface="楷体" panose="02010609060101010101" pitchFamily="49" charset="-122"/>
                <a:sym typeface="Symbol" panose="05050102010706020507" pitchFamily="18" charset="2"/>
              </a:rPr>
              <a:t></a:t>
            </a:r>
            <a:r>
              <a:rPr lang="en-US" altLang="zh-CN" sz="3200" b="1" dirty="0">
                <a:solidFill>
                  <a:schemeClr val="tx1"/>
                </a:solidFill>
                <a:ea typeface="楷体" panose="02010609060101010101" pitchFamily="49" charset="-122"/>
              </a:rPr>
              <a:t>1]</a:t>
            </a:r>
            <a:r>
              <a:rPr lang="zh-CN" altLang="en-US" sz="3200" b="1" dirty="0">
                <a:solidFill>
                  <a:schemeClr val="tx1"/>
                </a:solidFill>
                <a:ea typeface="楷体" panose="02010609060101010101" pitchFamily="49" charset="-122"/>
              </a:rPr>
              <a:t>中的每一个值</a:t>
            </a:r>
            <a:r>
              <a:rPr lang="en-US" altLang="zh-CN" sz="3200" b="1" dirty="0">
                <a:solidFill>
                  <a:schemeClr val="tx1"/>
                </a:solidFill>
                <a:ea typeface="楷体" panose="02010609060101010101" pitchFamily="49" charset="-122"/>
              </a:rPr>
              <a:t>. </a:t>
            </a:r>
            <a:r>
              <a:rPr lang="zh-CN" altLang="en-US" sz="3200" b="1" dirty="0">
                <a:solidFill>
                  <a:schemeClr val="tx1"/>
                </a:solidFill>
                <a:ea typeface="楷体" panose="02010609060101010101" pitchFamily="49" charset="-122"/>
              </a:rPr>
              <a:t>若一个散列函数满足这一性质，则被称为是</a:t>
            </a:r>
            <a:r>
              <a:rPr lang="zh-CN" altLang="en-US" sz="3200" b="1" u="sng" dirty="0">
                <a:solidFill>
                  <a:schemeClr val="accent6">
                    <a:lumMod val="75000"/>
                  </a:schemeClr>
                </a:solidFill>
                <a:ea typeface="楷体" panose="02010609060101010101" pitchFamily="49" charset="-122"/>
              </a:rPr>
              <a:t>均匀的</a:t>
            </a:r>
            <a:r>
              <a:rPr lang="en-US" altLang="zh-CN" sz="3200" b="1" dirty="0">
                <a:solidFill>
                  <a:schemeClr val="tx1"/>
                </a:solidFill>
                <a:ea typeface="楷体" panose="02010609060101010101" pitchFamily="49" charset="-122"/>
              </a:rPr>
              <a:t>.</a:t>
            </a:r>
          </a:p>
          <a:p>
            <a:pPr eaLnBrk="1" hangingPunct="1"/>
            <a:r>
              <a:rPr lang="zh-CN" altLang="en-US" sz="3200" b="1" dirty="0">
                <a:solidFill>
                  <a:schemeClr val="tx1"/>
                </a:solidFill>
                <a:ea typeface="楷体" panose="02010609060101010101" pitchFamily="49" charset="-122"/>
              </a:rPr>
              <a:t>对典型文件所作的广泛实验表明，有两大类散列函数相当好</a:t>
            </a:r>
            <a:r>
              <a:rPr lang="en-US" altLang="zh-CN" sz="3200" b="1" dirty="0">
                <a:solidFill>
                  <a:schemeClr val="tx1"/>
                </a:solidFill>
                <a:ea typeface="楷体" panose="02010609060101010101" pitchFamily="49" charset="-122"/>
              </a:rPr>
              <a:t>. </a:t>
            </a:r>
            <a:r>
              <a:rPr lang="zh-CN" altLang="en-US" sz="3200" b="1" dirty="0">
                <a:solidFill>
                  <a:schemeClr val="tx1"/>
                </a:solidFill>
                <a:ea typeface="楷体" panose="02010609060101010101" pitchFamily="49" charset="-122"/>
              </a:rPr>
              <a:t>一类是以</a:t>
            </a:r>
            <a:r>
              <a:rPr lang="zh-CN" altLang="en-US" sz="3200" b="1" dirty="0">
                <a:solidFill>
                  <a:srgbClr val="0070C0"/>
                </a:solidFill>
                <a:ea typeface="楷体" panose="02010609060101010101" pitchFamily="49" charset="-122"/>
              </a:rPr>
              <a:t>除法</a:t>
            </a:r>
            <a:r>
              <a:rPr lang="zh-CN" altLang="en-US" sz="3200" b="1" dirty="0">
                <a:solidFill>
                  <a:schemeClr val="tx1"/>
                </a:solidFill>
                <a:ea typeface="楷体" panose="02010609060101010101" pitchFamily="49" charset="-122"/>
              </a:rPr>
              <a:t>为基础的，另一类是以</a:t>
            </a:r>
            <a:r>
              <a:rPr lang="zh-CN" altLang="en-US" sz="3200" b="1" dirty="0">
                <a:solidFill>
                  <a:srgbClr val="0070C0"/>
                </a:solidFill>
                <a:ea typeface="楷体" panose="02010609060101010101" pitchFamily="49" charset="-122"/>
              </a:rPr>
              <a:t>乘法</a:t>
            </a:r>
            <a:r>
              <a:rPr lang="zh-CN" altLang="en-US" sz="3200" b="1" dirty="0">
                <a:solidFill>
                  <a:schemeClr val="tx1"/>
                </a:solidFill>
                <a:ea typeface="楷体" panose="02010609060101010101" pitchFamily="49" charset="-122"/>
              </a:rPr>
              <a:t>为基础的</a:t>
            </a:r>
            <a:r>
              <a:rPr lang="en-US" altLang="zh-CN" sz="3200" b="1" dirty="0">
                <a:solidFill>
                  <a:schemeClr val="tx1"/>
                </a:solidFill>
                <a:ea typeface="楷体" panose="02010609060101010101" pitchFamily="49" charset="-122"/>
              </a:rPr>
              <a:t>. </a:t>
            </a:r>
            <a:endParaRPr lang="zh-CN" altLang="en-US" sz="3200" b="1" dirty="0">
              <a:solidFill>
                <a:schemeClr val="tx1"/>
              </a:solidFill>
              <a:ea typeface="楷体" panose="02010609060101010101" pitchFamily="49" charset="-122"/>
            </a:endParaRPr>
          </a:p>
        </p:txBody>
      </p:sp>
    </p:spTree>
    <p:extLst>
      <p:ext uri="{BB962C8B-B14F-4D97-AF65-F5344CB8AC3E}">
        <p14:creationId xmlns:p14="http://schemas.microsoft.com/office/powerpoint/2010/main" val="39760617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Text Box 4"/>
          <p:cNvSpPr txBox="1">
            <a:spLocks noChangeArrowheads="1"/>
          </p:cNvSpPr>
          <p:nvPr/>
        </p:nvSpPr>
        <p:spPr bwMode="auto">
          <a:xfrm>
            <a:off x="795391" y="1741368"/>
            <a:ext cx="10376790" cy="3393237"/>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000" rIns="36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lang="zh-CN" altLang="en-US" sz="3300" b="1" dirty="0">
                <a:solidFill>
                  <a:schemeClr val="tx1"/>
                </a:solidFill>
                <a:ea typeface="楷体" panose="02010609060101010101" pitchFamily="49" charset="-122"/>
              </a:rPr>
              <a:t>决定查找操作的是关键词，因此在这一章里，只关注记录中的关键词域，而一概忽略记录中的其它诸域的信息。</a:t>
            </a:r>
          </a:p>
          <a:p>
            <a:pPr eaLnBrk="1" hangingPunct="1"/>
            <a:r>
              <a:rPr lang="zh-CN" altLang="en-US" sz="3300" b="1" dirty="0">
                <a:solidFill>
                  <a:schemeClr val="tx1"/>
                </a:solidFill>
                <a:ea typeface="楷体" panose="02010609060101010101" pitchFamily="49" charset="-122"/>
              </a:rPr>
              <a:t>查找是许多计算机程序中最耗费时间的部分</a:t>
            </a:r>
            <a:r>
              <a:rPr lang="en-US" altLang="zh-CN" sz="3300" b="1" dirty="0">
                <a:solidFill>
                  <a:schemeClr val="tx1"/>
                </a:solidFill>
                <a:ea typeface="楷体" panose="02010609060101010101" pitchFamily="49" charset="-122"/>
              </a:rPr>
              <a:t>,</a:t>
            </a:r>
            <a:r>
              <a:rPr lang="zh-CN" altLang="en-US" sz="3300" b="1" dirty="0">
                <a:solidFill>
                  <a:schemeClr val="tx1"/>
                </a:solidFill>
                <a:ea typeface="楷体" panose="02010609060101010101" pitchFamily="49" charset="-122"/>
              </a:rPr>
              <a:t>查找算法之优劣与查找操作的速度密切相关</a:t>
            </a:r>
            <a:r>
              <a:rPr lang="en-US" altLang="zh-CN" sz="3300" b="1" dirty="0">
                <a:solidFill>
                  <a:schemeClr val="tx1"/>
                </a:solidFill>
                <a:ea typeface="楷体" panose="02010609060101010101" pitchFamily="49" charset="-122"/>
              </a:rPr>
              <a:t>,</a:t>
            </a:r>
            <a:r>
              <a:rPr lang="zh-CN" altLang="en-US" sz="3300" b="1" dirty="0">
                <a:solidFill>
                  <a:schemeClr val="tx1"/>
                </a:solidFill>
                <a:ea typeface="楷体" panose="02010609060101010101" pitchFamily="49" charset="-122"/>
              </a:rPr>
              <a:t>从而对包含查找算法之程序的效率有着极大的影响，因此对查找算法应认真加以研究。 </a:t>
            </a:r>
          </a:p>
        </p:txBody>
      </p:sp>
    </p:spTree>
    <p:extLst>
      <p:ext uri="{BB962C8B-B14F-4D97-AF65-F5344CB8AC3E}">
        <p14:creationId xmlns:p14="http://schemas.microsoft.com/office/powerpoint/2010/main" val="23198850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2649600" cy="605909"/>
          </a:xfrm>
        </p:spPr>
        <p:txBody>
          <a:bodyPr/>
          <a:lstStyle/>
          <a:p>
            <a:r>
              <a:rPr lang="zh-CN" altLang="en-US" dirty="0">
                <a:latin typeface="楷体" panose="02010609060101010101" pitchFamily="49" charset="-122"/>
                <a:ea typeface="楷体" panose="02010609060101010101" pitchFamily="49" charset="-122"/>
              </a:rPr>
              <a:t>除法散列函数</a:t>
            </a:r>
          </a:p>
        </p:txBody>
      </p:sp>
      <p:sp>
        <p:nvSpPr>
          <p:cNvPr id="3" name="Text Box 4"/>
          <p:cNvSpPr txBox="1">
            <a:spLocks noChangeArrowheads="1"/>
          </p:cNvSpPr>
          <p:nvPr/>
        </p:nvSpPr>
        <p:spPr bwMode="auto">
          <a:xfrm>
            <a:off x="976420" y="1355187"/>
            <a:ext cx="9893252" cy="4185761"/>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lang="zh-CN" altLang="en-US" b="1" dirty="0">
                <a:solidFill>
                  <a:srgbClr val="00B0F0"/>
                </a:solidFill>
                <a:ea typeface="楷体" panose="02010609060101010101" pitchFamily="49" charset="-122"/>
              </a:rPr>
              <a:t>除法散列函数</a:t>
            </a:r>
            <a:r>
              <a:rPr lang="zh-CN" altLang="en-US" b="1" dirty="0">
                <a:solidFill>
                  <a:schemeClr val="tx1"/>
                </a:solidFill>
                <a:ea typeface="楷体" panose="02010609060101010101" pitchFamily="49" charset="-122"/>
              </a:rPr>
              <a:t>十分简单</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只需</a:t>
            </a:r>
            <a:r>
              <a:rPr lang="zh-CN" altLang="en-US" b="1" dirty="0">
                <a:solidFill>
                  <a:srgbClr val="FF0000"/>
                </a:solidFill>
                <a:ea typeface="楷体" panose="02010609060101010101" pitchFamily="49" charset="-122"/>
              </a:rPr>
              <a:t>使用模 </a:t>
            </a:r>
            <a:r>
              <a:rPr lang="en-US" altLang="zh-CN" b="1" i="1" dirty="0">
                <a:solidFill>
                  <a:srgbClr val="FF0000"/>
                </a:solidFill>
                <a:ea typeface="楷体" panose="02010609060101010101" pitchFamily="49" charset="-122"/>
              </a:rPr>
              <a:t>M </a:t>
            </a:r>
            <a:r>
              <a:rPr lang="zh-CN" altLang="en-US" b="1" dirty="0">
                <a:solidFill>
                  <a:srgbClr val="FF0000"/>
                </a:solidFill>
                <a:ea typeface="楷体" panose="02010609060101010101" pitchFamily="49" charset="-122"/>
              </a:rPr>
              <a:t>的余数 </a:t>
            </a:r>
            <a:endParaRPr lang="en-US" altLang="zh-CN" b="1" dirty="0">
              <a:solidFill>
                <a:srgbClr val="FF0000"/>
              </a:solidFill>
              <a:ea typeface="楷体" panose="02010609060101010101" pitchFamily="49" charset="-122"/>
            </a:endParaRPr>
          </a:p>
          <a:p>
            <a:pPr algn="ctr" eaLnBrk="1" hangingPunct="1">
              <a:lnSpc>
                <a:spcPct val="150000"/>
              </a:lnSpc>
              <a:spcBef>
                <a:spcPct val="0"/>
              </a:spcBef>
            </a:pPr>
            <a:r>
              <a:rPr lang="en-US" altLang="zh-CN" b="1" i="1" dirty="0">
                <a:solidFill>
                  <a:schemeClr val="tx1"/>
                </a:solidFill>
                <a:ea typeface="楷体" panose="02010609060101010101" pitchFamily="49" charset="-122"/>
              </a:rPr>
              <a:t>h </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 </a:t>
            </a:r>
            <a:r>
              <a:rPr lang="en-US" altLang="zh-CN" b="1" dirty="0">
                <a:solidFill>
                  <a:schemeClr val="tx1"/>
                </a:solidFill>
                <a:ea typeface="楷体" panose="02010609060101010101" pitchFamily="49" charset="-122"/>
                <a:sym typeface="Symbol" panose="05050102010706020507" pitchFamily="18" charset="2"/>
              </a:rPr>
              <a:t></a:t>
            </a:r>
            <a:r>
              <a:rPr lang="en-US" altLang="zh-CN" b="1" dirty="0">
                <a:solidFill>
                  <a:schemeClr val="tx1"/>
                </a:solidFill>
                <a:ea typeface="楷体" panose="02010609060101010101" pitchFamily="49" charset="-122"/>
              </a:rPr>
              <a:t> </a:t>
            </a:r>
            <a:r>
              <a:rPr lang="en-US" altLang="zh-CN" b="1" i="1" dirty="0">
                <a:solidFill>
                  <a:schemeClr val="tx1"/>
                </a:solidFill>
                <a:ea typeface="楷体" panose="02010609060101010101" pitchFamily="49" charset="-122"/>
              </a:rPr>
              <a:t>K </a:t>
            </a:r>
            <a:r>
              <a:rPr lang="en-US" altLang="zh-CN" b="1" dirty="0">
                <a:solidFill>
                  <a:schemeClr val="tx1"/>
                </a:solidFill>
                <a:ea typeface="楷体" panose="02010609060101010101" pitchFamily="49" charset="-122"/>
              </a:rPr>
              <a:t>mod </a:t>
            </a:r>
            <a:r>
              <a:rPr lang="en-US" altLang="zh-CN" b="1" i="1" dirty="0">
                <a:solidFill>
                  <a:schemeClr val="tx1"/>
                </a:solidFill>
                <a:ea typeface="楷体" panose="02010609060101010101" pitchFamily="49" charset="-122"/>
              </a:rPr>
              <a:t>M</a:t>
            </a:r>
            <a:r>
              <a:rPr lang="en-US" altLang="zh-CN" b="1" dirty="0">
                <a:solidFill>
                  <a:schemeClr val="tx1"/>
                </a:solidFill>
                <a:ea typeface="楷体" panose="02010609060101010101" pitchFamily="49" charset="-122"/>
              </a:rPr>
              <a:t> .  </a:t>
            </a:r>
          </a:p>
          <a:p>
            <a:pPr eaLnBrk="1" hangingPunct="1">
              <a:spcBef>
                <a:spcPct val="0"/>
              </a:spcBef>
            </a:pPr>
            <a:r>
              <a:rPr lang="en-US" altLang="zh-CN" b="1" i="1" dirty="0">
                <a:solidFill>
                  <a:schemeClr val="tx1"/>
                </a:solidFill>
                <a:ea typeface="楷体" panose="02010609060101010101" pitchFamily="49" charset="-122"/>
              </a:rPr>
              <a:t>M </a:t>
            </a:r>
            <a:r>
              <a:rPr lang="zh-CN" altLang="en-US" b="1" dirty="0">
                <a:solidFill>
                  <a:schemeClr val="tx1"/>
                </a:solidFill>
                <a:ea typeface="楷体" panose="02010609060101010101" pitchFamily="49" charset="-122"/>
              </a:rPr>
              <a:t>的某些值显然比其它值要好得多，换言之，除数的选择十分重要，若除数的大小选择得当，则可保证 </a:t>
            </a:r>
            <a:r>
              <a:rPr lang="en-US" altLang="zh-CN" b="1" i="1" dirty="0">
                <a:solidFill>
                  <a:schemeClr val="tx1"/>
                </a:solidFill>
                <a:ea typeface="楷体" panose="02010609060101010101" pitchFamily="49" charset="-122"/>
              </a:rPr>
              <a:t>h </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之值落到给定的区域内；同时除数的性质与 </a:t>
            </a:r>
            <a:r>
              <a:rPr lang="en-US" altLang="zh-CN" b="1" i="1" dirty="0">
                <a:solidFill>
                  <a:schemeClr val="tx1"/>
                </a:solidFill>
                <a:ea typeface="楷体" panose="02010609060101010101" pitchFamily="49" charset="-122"/>
              </a:rPr>
              <a:t>h </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的值在给定区域中的分布情况和冲突产生的数量均密切相关。</a:t>
            </a:r>
          </a:p>
          <a:p>
            <a:pPr eaLnBrk="1" hangingPunct="1">
              <a:spcBef>
                <a:spcPct val="0"/>
              </a:spcBef>
            </a:pPr>
            <a:r>
              <a:rPr lang="en-US" altLang="zh-CN" b="1" dirty="0">
                <a:solidFill>
                  <a:schemeClr val="tx1"/>
                </a:solidFill>
                <a:ea typeface="楷体" panose="02010609060101010101" pitchFamily="49" charset="-122"/>
              </a:rPr>
              <a:t/>
            </a:r>
            <a:br>
              <a:rPr lang="en-US" altLang="zh-CN" b="1" dirty="0">
                <a:solidFill>
                  <a:schemeClr val="tx1"/>
                </a:solidFill>
                <a:ea typeface="楷体" panose="02010609060101010101" pitchFamily="49" charset="-122"/>
              </a:rPr>
            </a:br>
            <a:r>
              <a:rPr lang="zh-CN" altLang="en-US" b="1" dirty="0">
                <a:solidFill>
                  <a:schemeClr val="tx1"/>
                </a:solidFill>
                <a:ea typeface="楷体" panose="02010609060101010101" pitchFamily="49" charset="-122"/>
              </a:rPr>
              <a:t>除法散列函数是一种简单、常用的构造散列函数的方法，并且这种方法不要求事先知道关键词的分布。</a:t>
            </a:r>
          </a:p>
        </p:txBody>
      </p:sp>
    </p:spTree>
    <p:extLst>
      <p:ext uri="{BB962C8B-B14F-4D97-AF65-F5344CB8AC3E}">
        <p14:creationId xmlns:p14="http://schemas.microsoft.com/office/powerpoint/2010/main" val="186664208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2649600" cy="605909"/>
          </a:xfrm>
        </p:spPr>
        <p:txBody>
          <a:bodyPr/>
          <a:lstStyle/>
          <a:p>
            <a:r>
              <a:rPr lang="zh-CN" altLang="en-US" dirty="0">
                <a:latin typeface="楷体" panose="02010609060101010101" pitchFamily="49" charset="-122"/>
                <a:ea typeface="楷体" panose="02010609060101010101" pitchFamily="49" charset="-122"/>
              </a:rPr>
              <a:t>乘法散列函数</a:t>
            </a:r>
          </a:p>
        </p:txBody>
      </p:sp>
      <p:sp>
        <p:nvSpPr>
          <p:cNvPr id="3" name="矩形 2"/>
          <p:cNvSpPr/>
          <p:nvPr/>
        </p:nvSpPr>
        <p:spPr>
          <a:xfrm>
            <a:off x="859398" y="946867"/>
            <a:ext cx="10855922" cy="5163850"/>
          </a:xfrm>
          <a:prstGeom prst="rect">
            <a:avLst/>
          </a:prstGeom>
        </p:spPr>
        <p:txBody>
          <a:bodyPr wrap="square">
            <a:spAutoFit/>
          </a:bodyPr>
          <a:lstStyle/>
          <a:p>
            <a:pPr>
              <a:lnSpc>
                <a:spcPts val="3000"/>
              </a:lnSpc>
              <a:spcBef>
                <a:spcPts val="0"/>
              </a:spcBef>
              <a:spcAft>
                <a:spcPts val="0"/>
              </a:spcAft>
              <a:defRPr/>
            </a:pPr>
            <a:r>
              <a:rPr lang="zh-CN" altLang="en-US" sz="2800" b="1" dirty="0">
                <a:solidFill>
                  <a:schemeClr val="tx1"/>
                </a:solidFill>
                <a:latin typeface="Times New Roman" panose="02020603050405020304" pitchFamily="18" charset="0"/>
                <a:ea typeface="楷体" panose="02010609060101010101" pitchFamily="49" charset="-122"/>
                <a:cs typeface="Times New Roman" pitchFamily="18" charset="0"/>
              </a:rPr>
              <a:t>给定一个实数</a:t>
            </a:r>
            <a:r>
              <a:rPr lang="en-US" altLang="zh-CN" sz="2800" b="1" i="1" dirty="0">
                <a:solidFill>
                  <a:schemeClr val="tx1"/>
                </a:solidFill>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 , 0</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i="1" dirty="0">
                <a:solidFill>
                  <a:schemeClr val="tx1"/>
                </a:solidFill>
                <a:latin typeface="Times New Roman" panose="02020603050405020304" pitchFamily="18" charset="0"/>
                <a:ea typeface="楷体" panose="02010609060101010101" pitchFamily="49" charset="-122"/>
                <a:cs typeface="Times New Roman" pitchFamily="18" charset="0"/>
                <a:sym typeface="Symbol" pitchFamily="18" charset="2"/>
              </a:rPr>
              <a:t> </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1, </a:t>
            </a:r>
            <a:r>
              <a:rPr lang="zh-CN" altLang="en-US" sz="2800" b="1" dirty="0">
                <a:solidFill>
                  <a:schemeClr val="tx1"/>
                </a:solidFill>
                <a:latin typeface="Times New Roman" panose="02020603050405020304" pitchFamily="18" charset="0"/>
                <a:ea typeface="楷体" panose="02010609060101010101" pitchFamily="49" charset="-122"/>
                <a:cs typeface="Times New Roman" pitchFamily="18" charset="0"/>
              </a:rPr>
              <a:t>则可按如下方式给出一个散列函数</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a:t>
            </a:r>
          </a:p>
          <a:p>
            <a:pPr>
              <a:lnSpc>
                <a:spcPts val="3500"/>
              </a:lnSpc>
              <a:spcBef>
                <a:spcPts val="0"/>
              </a:spcBef>
              <a:spcAft>
                <a:spcPts val="0"/>
              </a:spcAft>
              <a:defRPr/>
            </a:pP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         </a:t>
            </a:r>
            <a:r>
              <a:rPr lang="en-US" altLang="zh-CN" sz="2800" b="1" i="1" dirty="0">
                <a:solidFill>
                  <a:schemeClr val="tx1"/>
                </a:solidFill>
                <a:latin typeface="Times New Roman" panose="02020603050405020304" pitchFamily="18" charset="0"/>
                <a:ea typeface="楷体" panose="02010609060101010101" pitchFamily="49" charset="-122"/>
                <a:cs typeface="Times New Roman" pitchFamily="18" charset="0"/>
              </a:rPr>
              <a:t>h</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a:t>
            </a:r>
            <a:r>
              <a:rPr lang="en-US" altLang="zh-CN" sz="2800" b="1" i="1" dirty="0">
                <a:solidFill>
                  <a:schemeClr val="tx1"/>
                </a:solidFill>
                <a:latin typeface="Times New Roman" panose="02020603050405020304" pitchFamily="18" charset="0"/>
                <a:ea typeface="楷体" panose="02010609060101010101" pitchFamily="49" charset="-122"/>
                <a:cs typeface="Times New Roman" pitchFamily="18" charset="0"/>
              </a:rPr>
              <a:t>K</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 </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 </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 </a:t>
            </a:r>
            <a:r>
              <a:rPr lang="en-US" altLang="zh-CN" sz="2800" b="1" i="1" dirty="0">
                <a:solidFill>
                  <a:schemeClr val="tx1"/>
                </a:solidFill>
                <a:latin typeface="Times New Roman" panose="02020603050405020304" pitchFamily="18" charset="0"/>
                <a:ea typeface="楷体" panose="02010609060101010101" pitchFamily="49" charset="-122"/>
                <a:cs typeface="Times New Roman" pitchFamily="18" charset="0"/>
              </a:rPr>
              <a:t>M</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 ( </a:t>
            </a:r>
            <a:r>
              <a:rPr lang="en-US" altLang="zh-CN" sz="2800" b="1" i="1" dirty="0">
                <a:solidFill>
                  <a:schemeClr val="tx1"/>
                </a:solidFill>
                <a:latin typeface="Times New Roman" panose="02020603050405020304" pitchFamily="18" charset="0"/>
                <a:ea typeface="楷体" panose="02010609060101010101" pitchFamily="49" charset="-122"/>
                <a:cs typeface="Times New Roman" pitchFamily="18" charset="0"/>
              </a:rPr>
              <a:t>K</a:t>
            </a:r>
            <a:r>
              <a:rPr lang="en-US" altLang="zh-CN" sz="2800" b="1" i="1" dirty="0">
                <a:solidFill>
                  <a:schemeClr val="tx1"/>
                </a:solidFill>
                <a:latin typeface="Times New Roman" panose="02020603050405020304" pitchFamily="18" charset="0"/>
                <a:ea typeface="楷体" panose="02010609060101010101" pitchFamily="49" charset="-122"/>
                <a:cs typeface="Times New Roman" pitchFamily="18" charset="0"/>
                <a:sym typeface="Symbol" pitchFamily="18" charset="2"/>
              </a:rPr>
              <a:t> </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mod 1 ) </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      </a:t>
            </a:r>
          </a:p>
          <a:p>
            <a:pPr>
              <a:lnSpc>
                <a:spcPts val="3500"/>
              </a:lnSpc>
              <a:spcBef>
                <a:spcPts val="0"/>
              </a:spcBef>
              <a:spcAft>
                <a:spcPts val="0"/>
              </a:spcAft>
              <a:defRPr/>
            </a:pPr>
            <a:r>
              <a:rPr lang="zh-CN" altLang="en-US" sz="2800" b="1" dirty="0">
                <a:solidFill>
                  <a:schemeClr val="tx1"/>
                </a:solidFill>
                <a:latin typeface="Times New Roman" panose="02020603050405020304" pitchFamily="18" charset="0"/>
                <a:ea typeface="楷体" panose="02010609060101010101" pitchFamily="49" charset="-122"/>
                <a:cs typeface="Times New Roman" pitchFamily="18" charset="0"/>
              </a:rPr>
              <a:t>显然 </a:t>
            </a:r>
            <a:r>
              <a:rPr lang="en-US" altLang="zh-CN" sz="2800" b="1" i="1" dirty="0">
                <a:solidFill>
                  <a:schemeClr val="tx1"/>
                </a:solidFill>
                <a:latin typeface="Times New Roman" panose="02020603050405020304" pitchFamily="18" charset="0"/>
                <a:ea typeface="楷体" panose="02010609060101010101" pitchFamily="49" charset="-122"/>
                <a:cs typeface="Times New Roman" pitchFamily="18" charset="0"/>
              </a:rPr>
              <a:t>h </a:t>
            </a:r>
            <a:r>
              <a:rPr lang="zh-CN" altLang="en-US" sz="2800" b="1" dirty="0">
                <a:solidFill>
                  <a:schemeClr val="tx1"/>
                </a:solidFill>
                <a:latin typeface="Times New Roman" panose="02020603050405020304" pitchFamily="18" charset="0"/>
                <a:ea typeface="楷体" panose="02010609060101010101" pitchFamily="49" charset="-122"/>
                <a:cs typeface="Times New Roman" pitchFamily="18" charset="0"/>
              </a:rPr>
              <a:t>满足</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0 </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 </a:t>
            </a:r>
            <a:r>
              <a:rPr lang="en-US" altLang="zh-CN" sz="2800" b="1" i="1" dirty="0">
                <a:solidFill>
                  <a:schemeClr val="tx1"/>
                </a:solidFill>
                <a:latin typeface="Times New Roman" panose="02020603050405020304" pitchFamily="18" charset="0"/>
                <a:ea typeface="楷体" panose="02010609060101010101" pitchFamily="49" charset="-122"/>
                <a:cs typeface="Times New Roman" pitchFamily="18" charset="0"/>
              </a:rPr>
              <a:t>h</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a:t>
            </a:r>
            <a:r>
              <a:rPr lang="en-US" altLang="zh-CN" sz="2800" b="1" i="1" dirty="0">
                <a:solidFill>
                  <a:schemeClr val="tx1"/>
                </a:solidFill>
                <a:latin typeface="Times New Roman" panose="02020603050405020304" pitchFamily="18" charset="0"/>
                <a:ea typeface="楷体" panose="02010609060101010101" pitchFamily="49" charset="-122"/>
                <a:cs typeface="Times New Roman" pitchFamily="18" charset="0"/>
              </a:rPr>
              <a:t>K</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rPr>
              <a:t> </a:t>
            </a:r>
            <a:r>
              <a:rPr lang="en-US" altLang="zh-CN" sz="2800" b="1" i="1" dirty="0">
                <a:solidFill>
                  <a:schemeClr val="tx1"/>
                </a:solidFill>
                <a:latin typeface="Times New Roman" panose="02020603050405020304" pitchFamily="18" charset="0"/>
                <a:ea typeface="楷体" panose="02010609060101010101" pitchFamily="49" charset="-122"/>
                <a:cs typeface="Times New Roman" pitchFamily="18" charset="0"/>
              </a:rPr>
              <a:t>M</a:t>
            </a:r>
            <a:endPar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endParaRPr>
          </a:p>
          <a:p>
            <a:pPr algn="just">
              <a:lnSpc>
                <a:spcPts val="3500"/>
              </a:lnSpc>
              <a:spcBef>
                <a:spcPts val="1800"/>
              </a:spcBef>
              <a:spcAft>
                <a:spcPts val="0"/>
              </a:spcAft>
              <a:defRPr/>
            </a:pPr>
            <a:r>
              <a:rPr lang="zh-CN" altLang="zh-CN" sz="2800" b="1" dirty="0">
                <a:solidFill>
                  <a:schemeClr val="tx1"/>
                </a:solidFill>
                <a:latin typeface="Times New Roman" panose="02020603050405020304" pitchFamily="18" charset="0"/>
                <a:ea typeface="楷体" panose="02010609060101010101" pitchFamily="49" charset="-122"/>
              </a:rPr>
              <a:t>乘法方案</a:t>
            </a:r>
            <a:r>
              <a:rPr lang="zh-CN" altLang="en-US" sz="2800" b="1" dirty="0">
                <a:solidFill>
                  <a:schemeClr val="tx1"/>
                </a:solidFill>
                <a:latin typeface="Times New Roman" panose="02020603050405020304" pitchFamily="18" charset="0"/>
                <a:ea typeface="楷体" panose="02010609060101010101" pitchFamily="49" charset="-122"/>
              </a:rPr>
              <a:t>有如下优点：</a:t>
            </a:r>
            <a:endParaRPr lang="en-US" altLang="zh-CN" sz="2800" b="1" dirty="0">
              <a:solidFill>
                <a:schemeClr val="tx1"/>
              </a:solidFill>
              <a:latin typeface="Times New Roman" panose="02020603050405020304" pitchFamily="18" charset="0"/>
              <a:ea typeface="楷体" panose="02010609060101010101" pitchFamily="49" charset="-122"/>
            </a:endParaRPr>
          </a:p>
          <a:p>
            <a:pPr marL="342900" indent="-342900" algn="just">
              <a:lnSpc>
                <a:spcPts val="3500"/>
              </a:lnSpc>
              <a:spcBef>
                <a:spcPts val="0"/>
              </a:spcBef>
              <a:spcAft>
                <a:spcPts val="0"/>
              </a:spcAft>
              <a:buFont typeface="Wingdings" pitchFamily="2" charset="2"/>
              <a:buChar char="l"/>
              <a:defRPr/>
            </a:pPr>
            <a:r>
              <a:rPr lang="zh-CN" altLang="zh-CN" sz="2800" b="1" dirty="0">
                <a:solidFill>
                  <a:schemeClr val="tx1"/>
                </a:solidFill>
                <a:latin typeface="Times New Roman" panose="02020603050405020304" pitchFamily="18" charset="0"/>
                <a:ea typeface="楷体" panose="02010609060101010101" pitchFamily="49" charset="-122"/>
              </a:rPr>
              <a:t>只要给出</a:t>
            </a:r>
            <a:r>
              <a:rPr lang="en-US" altLang="zh-CN" sz="2800" b="1" i="1" dirty="0">
                <a:solidFill>
                  <a:schemeClr val="tx1"/>
                </a:solidFill>
                <a:latin typeface="Times New Roman" panose="02020603050405020304" pitchFamily="18" charset="0"/>
                <a:ea typeface="楷体" panose="02010609060101010101" pitchFamily="49" charset="-122"/>
              </a:rPr>
              <a:t>f</a:t>
            </a:r>
            <a:r>
              <a:rPr lang="en-US" altLang="zh-CN" sz="2800" b="1" dirty="0">
                <a:solidFill>
                  <a:schemeClr val="tx1"/>
                </a:solidFill>
                <a:latin typeface="Times New Roman" panose="02020603050405020304" pitchFamily="18" charset="0"/>
                <a:ea typeface="楷体" panose="02010609060101010101" pitchFamily="49" charset="-122"/>
              </a:rPr>
              <a:t>(K)</a:t>
            </a:r>
            <a:r>
              <a:rPr lang="zh-CN" altLang="zh-CN" sz="2800" b="1" dirty="0">
                <a:solidFill>
                  <a:schemeClr val="tx1"/>
                </a:solidFill>
                <a:latin typeface="Times New Roman" panose="02020603050405020304" pitchFamily="18" charset="0"/>
                <a:ea typeface="楷体" panose="02010609060101010101" pitchFamily="49" charset="-122"/>
              </a:rPr>
              <a:t>的内容，即可确定</a:t>
            </a:r>
            <a:r>
              <a:rPr lang="en-US" altLang="zh-CN" sz="2800" b="1" i="1" dirty="0">
                <a:solidFill>
                  <a:schemeClr val="tx1"/>
                </a:solidFill>
                <a:latin typeface="Times New Roman" panose="02020603050405020304" pitchFamily="18" charset="0"/>
                <a:ea typeface="楷体" panose="02010609060101010101" pitchFamily="49" charset="-122"/>
              </a:rPr>
              <a:t>K </a:t>
            </a:r>
            <a:r>
              <a:rPr lang="en-US" altLang="zh-CN" sz="2800" b="1" dirty="0">
                <a:solidFill>
                  <a:schemeClr val="tx1"/>
                </a:solidFill>
                <a:latin typeface="Times New Roman" panose="02020603050405020304" pitchFamily="18" charset="0"/>
                <a:ea typeface="楷体" panose="02010609060101010101" pitchFamily="49" charset="-122"/>
              </a:rPr>
              <a:t>. </a:t>
            </a:r>
            <a:endParaRPr lang="en-US" altLang="zh-CN" sz="2800" b="1" dirty="0">
              <a:solidFill>
                <a:schemeClr val="tx1"/>
              </a:solidFill>
              <a:latin typeface="Times New Roman" panose="02020603050405020304" pitchFamily="18" charset="0"/>
              <a:ea typeface="楷体" panose="02010609060101010101" pitchFamily="49" charset="-122"/>
              <a:cs typeface="Times New Roman" pitchFamily="18" charset="0"/>
            </a:endParaRPr>
          </a:p>
          <a:p>
            <a:pPr marL="342900" indent="-342900" algn="just">
              <a:lnSpc>
                <a:spcPts val="3500"/>
              </a:lnSpc>
              <a:spcBef>
                <a:spcPts val="0"/>
              </a:spcBef>
              <a:spcAft>
                <a:spcPts val="0"/>
              </a:spcAft>
              <a:buFont typeface="Wingdings" pitchFamily="2" charset="2"/>
              <a:buChar char="l"/>
              <a:defRPr/>
            </a:pPr>
            <a:r>
              <a:rPr lang="zh-CN" altLang="zh-CN" sz="2800" b="1" dirty="0">
                <a:solidFill>
                  <a:schemeClr val="tx1"/>
                </a:solidFill>
                <a:latin typeface="Times New Roman" panose="02020603050405020304" pitchFamily="18" charset="0"/>
                <a:ea typeface="楷体" panose="02010609060101010101" pitchFamily="49" charset="-122"/>
              </a:rPr>
              <a:t>它</a:t>
            </a:r>
            <a:r>
              <a:rPr lang="zh-CN" altLang="en-US" sz="2800" b="1" dirty="0">
                <a:solidFill>
                  <a:schemeClr val="tx1"/>
                </a:solidFill>
                <a:latin typeface="Times New Roman" panose="02020603050405020304" pitchFamily="18" charset="0"/>
                <a:ea typeface="楷体" panose="02010609060101010101" pitchFamily="49" charset="-122"/>
              </a:rPr>
              <a:t>能充分</a:t>
            </a:r>
            <a:r>
              <a:rPr lang="zh-CN" altLang="zh-CN" sz="2800" b="1" dirty="0">
                <a:solidFill>
                  <a:schemeClr val="tx1"/>
                </a:solidFill>
                <a:latin typeface="Times New Roman" panose="02020603050405020304" pitchFamily="18" charset="0"/>
                <a:ea typeface="楷体" panose="02010609060101010101" pitchFamily="49" charset="-122"/>
              </a:rPr>
              <a:t>利用许多文件中的非随机性。实际的关键词集合通常有一种算术级数倾向</a:t>
            </a:r>
            <a:r>
              <a:rPr lang="zh-CN" altLang="en-US" sz="2800" b="1" dirty="0">
                <a:solidFill>
                  <a:schemeClr val="tx1"/>
                </a:solidFill>
                <a:latin typeface="Times New Roman" panose="02020603050405020304" pitchFamily="18" charset="0"/>
                <a:ea typeface="楷体" panose="02010609060101010101" pitchFamily="49" charset="-122"/>
              </a:rPr>
              <a:t>，</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dirty="0">
                <a:solidFill>
                  <a:schemeClr val="tx1"/>
                </a:solidFill>
                <a:latin typeface="Times New Roman" panose="02020603050405020304" pitchFamily="18" charset="0"/>
                <a:ea typeface="楷体" panose="02010609060101010101" pitchFamily="49" charset="-122"/>
                <a:sym typeface="Symbol"/>
              </a:rPr>
              <a:t></a:t>
            </a:r>
            <a:r>
              <a:rPr lang="en-US" altLang="zh-CN" sz="2800" b="1" i="1" dirty="0">
                <a:solidFill>
                  <a:schemeClr val="tx1"/>
                </a:solidFill>
                <a:latin typeface="Times New Roman" panose="02020603050405020304" pitchFamily="18" charset="0"/>
                <a:ea typeface="楷体" panose="02010609060101010101" pitchFamily="49" charset="-122"/>
              </a:rPr>
              <a:t>d</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dirty="0">
                <a:solidFill>
                  <a:schemeClr val="tx1"/>
                </a:solidFill>
                <a:latin typeface="Times New Roman" panose="02020603050405020304" pitchFamily="18" charset="0"/>
                <a:ea typeface="楷体" panose="02010609060101010101" pitchFamily="49" charset="-122"/>
                <a:sym typeface="Symbol"/>
              </a:rPr>
              <a:t></a:t>
            </a:r>
            <a:r>
              <a:rPr lang="en-US" altLang="zh-CN" sz="2800" b="1" dirty="0">
                <a:solidFill>
                  <a:schemeClr val="tx1"/>
                </a:solidFill>
                <a:latin typeface="Times New Roman" panose="02020603050405020304" pitchFamily="18" charset="0"/>
                <a:ea typeface="楷体" panose="02010609060101010101" pitchFamily="49" charset="-122"/>
              </a:rPr>
              <a:t>2</a:t>
            </a:r>
            <a:r>
              <a:rPr lang="en-US" altLang="zh-CN" sz="2800" b="1" i="1" dirty="0">
                <a:solidFill>
                  <a:schemeClr val="tx1"/>
                </a:solidFill>
                <a:latin typeface="Times New Roman" panose="02020603050405020304" pitchFamily="18" charset="0"/>
                <a:ea typeface="楷体" panose="02010609060101010101" pitchFamily="49" charset="-122"/>
              </a:rPr>
              <a:t>d</a:t>
            </a:r>
            <a:r>
              <a:rPr lang="zh-CN" altLang="zh-CN" sz="2800" b="1" dirty="0">
                <a:solidFill>
                  <a:schemeClr val="tx1"/>
                </a:solidFill>
                <a:latin typeface="Times New Roman" panose="02020603050405020304" pitchFamily="18" charset="0"/>
                <a:ea typeface="楷体" panose="02010609060101010101" pitchFamily="49" charset="-122"/>
              </a:rPr>
              <a:t>，</a:t>
            </a:r>
            <a:r>
              <a:rPr lang="zh-CN" altLang="en-US" sz="2800" b="1" dirty="0">
                <a:solidFill>
                  <a:schemeClr val="tx1"/>
                </a:solidFill>
                <a:latin typeface="Times New Roman" panose="02020603050405020304" pitchFamily="18" charset="0"/>
                <a:ea typeface="楷体" panose="02010609060101010101" pitchFamily="49" charset="-122"/>
                <a:sym typeface="Symbol"/>
              </a:rPr>
              <a:t></a:t>
            </a:r>
            <a:r>
              <a:rPr lang="zh-CN" altLang="zh-CN" sz="2800" b="1" dirty="0">
                <a:solidFill>
                  <a:schemeClr val="tx1"/>
                </a:solidFill>
                <a:latin typeface="Times New Roman" panose="02020603050405020304" pitchFamily="18" charset="0"/>
                <a:ea typeface="楷体" panose="02010609060101010101" pitchFamily="49" charset="-122"/>
              </a:rPr>
              <a:t>，</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dirty="0">
                <a:solidFill>
                  <a:schemeClr val="tx1"/>
                </a:solidFill>
                <a:latin typeface="Times New Roman" panose="02020603050405020304" pitchFamily="18" charset="0"/>
                <a:ea typeface="楷体" panose="02010609060101010101" pitchFamily="49" charset="-122"/>
                <a:sym typeface="Symbol"/>
              </a:rPr>
              <a:t></a:t>
            </a:r>
            <a:r>
              <a:rPr lang="en-US" altLang="zh-CN" sz="2800" b="1" i="1" dirty="0">
                <a:solidFill>
                  <a:schemeClr val="tx1"/>
                </a:solidFill>
                <a:latin typeface="Times New Roman" panose="02020603050405020304" pitchFamily="18" charset="0"/>
                <a:ea typeface="楷体" panose="02010609060101010101" pitchFamily="49" charset="-122"/>
              </a:rPr>
              <a:t>td </a:t>
            </a:r>
            <a:r>
              <a:rPr lang="en-US" altLang="zh-CN" sz="2800" b="1" dirty="0">
                <a:solidFill>
                  <a:schemeClr val="tx1"/>
                </a:solidFill>
                <a:latin typeface="Times New Roman" panose="02020603050405020304" pitchFamily="18" charset="0"/>
                <a:ea typeface="楷体" panose="02010609060101010101" pitchFamily="49" charset="-122"/>
              </a:rPr>
              <a:t>}</a:t>
            </a:r>
            <a:r>
              <a:rPr lang="zh-CN" altLang="en-US" sz="2800" b="1" dirty="0">
                <a:solidFill>
                  <a:schemeClr val="tx1"/>
                </a:solidFill>
                <a:latin typeface="Times New Roman" panose="02020603050405020304" pitchFamily="18" charset="0"/>
                <a:ea typeface="楷体" panose="02010609060101010101" pitchFamily="49" charset="-122"/>
              </a:rPr>
              <a:t>会</a:t>
            </a:r>
            <a:r>
              <a:rPr lang="zh-CN" altLang="zh-CN" sz="2800" b="1" dirty="0">
                <a:solidFill>
                  <a:schemeClr val="tx1"/>
                </a:solidFill>
                <a:latin typeface="Times New Roman" panose="02020603050405020304" pitchFamily="18" charset="0"/>
                <a:ea typeface="楷体" panose="02010609060101010101" pitchFamily="49" charset="-122"/>
              </a:rPr>
              <a:t>出现在文件中</a:t>
            </a:r>
            <a:r>
              <a:rPr lang="en-US" altLang="zh-CN" sz="2800" b="1" dirty="0">
                <a:solidFill>
                  <a:schemeClr val="tx1"/>
                </a:solidFill>
                <a:latin typeface="Times New Roman" panose="02020603050405020304" pitchFamily="18" charset="0"/>
                <a:ea typeface="楷体" panose="02010609060101010101" pitchFamily="49" charset="-122"/>
              </a:rPr>
              <a:t>.</a:t>
            </a:r>
            <a:r>
              <a:rPr lang="zh-CN" altLang="en-US" sz="2800" b="1" dirty="0">
                <a:solidFill>
                  <a:schemeClr val="tx1"/>
                </a:solidFill>
                <a:latin typeface="Times New Roman" panose="02020603050405020304" pitchFamily="18" charset="0"/>
                <a:ea typeface="楷体" panose="02010609060101010101" pitchFamily="49" charset="-122"/>
              </a:rPr>
              <a:t>例如，</a:t>
            </a:r>
            <a:r>
              <a:rPr lang="en-US" altLang="zh-CN" sz="2800" b="1" dirty="0">
                <a:solidFill>
                  <a:schemeClr val="tx1"/>
                </a:solidFill>
                <a:latin typeface="Times New Roman" panose="02020603050405020304" pitchFamily="18" charset="0"/>
                <a:ea typeface="楷体" panose="02010609060101010101" pitchFamily="49" charset="-122"/>
              </a:rPr>
              <a:t>{PART1, PART2, PART3}, {TYPEA , TYPEB , TYPEC}</a:t>
            </a:r>
            <a:r>
              <a:rPr lang="zh-CN" altLang="en-US" sz="2800" b="1" dirty="0">
                <a:solidFill>
                  <a:schemeClr val="tx1"/>
                </a:solidFill>
                <a:latin typeface="Times New Roman" panose="02020603050405020304" pitchFamily="18" charset="0"/>
                <a:ea typeface="楷体" panose="02010609060101010101" pitchFamily="49" charset="-122"/>
              </a:rPr>
              <a:t>等</a:t>
            </a:r>
            <a:r>
              <a:rPr lang="zh-CN" altLang="zh-CN" sz="2800" b="1" dirty="0">
                <a:solidFill>
                  <a:schemeClr val="tx1"/>
                </a:solidFill>
                <a:latin typeface="Times New Roman" panose="02020603050405020304" pitchFamily="18" charset="0"/>
                <a:ea typeface="楷体" panose="02010609060101010101" pitchFamily="49" charset="-122"/>
              </a:rPr>
              <a:t>字符名称。乘法散列方法</a:t>
            </a:r>
            <a:r>
              <a:rPr lang="zh-CN" altLang="en-US" sz="2800" b="1" dirty="0">
                <a:solidFill>
                  <a:schemeClr val="tx1"/>
                </a:solidFill>
                <a:latin typeface="Times New Roman" panose="02020603050405020304" pitchFamily="18" charset="0"/>
                <a:ea typeface="楷体" panose="02010609060101010101" pitchFamily="49" charset="-122"/>
              </a:rPr>
              <a:t>能</a:t>
            </a:r>
            <a:r>
              <a:rPr lang="zh-CN" altLang="zh-CN" sz="2800" b="1" dirty="0">
                <a:solidFill>
                  <a:schemeClr val="tx1"/>
                </a:solidFill>
                <a:latin typeface="Times New Roman" panose="02020603050405020304" pitchFamily="18" charset="0"/>
                <a:ea typeface="楷体" panose="02010609060101010101" pitchFamily="49" charset="-122"/>
              </a:rPr>
              <a:t>把一个算术级数转换成</a:t>
            </a:r>
            <a:r>
              <a:rPr lang="zh-CN" altLang="zh-CN" sz="2800" b="1" dirty="0">
                <a:solidFill>
                  <a:srgbClr val="FF0000"/>
                </a:solidFill>
                <a:latin typeface="Times New Roman" panose="02020603050405020304" pitchFamily="18" charset="0"/>
                <a:ea typeface="楷体" panose="02010609060101010101" pitchFamily="49" charset="-122"/>
              </a:rPr>
              <a:t>不同散列值的</a:t>
            </a:r>
            <a:r>
              <a:rPr lang="zh-CN" altLang="zh-CN" sz="2800" b="1" dirty="0">
                <a:solidFill>
                  <a:schemeClr val="tx1"/>
                </a:solidFill>
                <a:latin typeface="Times New Roman" panose="02020603050405020304" pitchFamily="18" charset="0"/>
                <a:ea typeface="楷体" panose="02010609060101010101" pitchFamily="49" charset="-122"/>
              </a:rPr>
              <a:t>近似的算术级数</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h</a:t>
            </a:r>
            <a:r>
              <a:rPr lang="en-US" altLang="zh-CN" sz="2800" b="1" dirty="0">
                <a:solidFill>
                  <a:schemeClr val="tx1"/>
                </a:solidFill>
                <a:latin typeface="Times New Roman" panose="02020603050405020304" pitchFamily="18" charset="0"/>
                <a:ea typeface="楷体" panose="02010609060101010101" pitchFamily="49" charset="-122"/>
              </a:rPr>
              <a:t>(</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dirty="0">
                <a:solidFill>
                  <a:schemeClr val="tx1"/>
                </a:solidFill>
                <a:latin typeface="Times New Roman" panose="02020603050405020304" pitchFamily="18" charset="0"/>
                <a:ea typeface="楷体" panose="02010609060101010101" pitchFamily="49" charset="-122"/>
              </a:rPr>
              <a:t>) , </a:t>
            </a:r>
            <a:r>
              <a:rPr lang="en-US" altLang="zh-CN" sz="2800" b="1" i="1" dirty="0">
                <a:solidFill>
                  <a:schemeClr val="tx1"/>
                </a:solidFill>
                <a:latin typeface="Times New Roman" panose="02020603050405020304" pitchFamily="18" charset="0"/>
                <a:ea typeface="楷体" panose="02010609060101010101" pitchFamily="49" charset="-122"/>
              </a:rPr>
              <a:t>h</a:t>
            </a:r>
            <a:r>
              <a:rPr lang="en-US" altLang="zh-CN" sz="2800" b="1" dirty="0">
                <a:solidFill>
                  <a:schemeClr val="tx1"/>
                </a:solidFill>
                <a:latin typeface="Times New Roman" panose="02020603050405020304" pitchFamily="18" charset="0"/>
                <a:ea typeface="楷体" panose="02010609060101010101" pitchFamily="49" charset="-122"/>
              </a:rPr>
              <a:t>(</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dirty="0">
                <a:solidFill>
                  <a:schemeClr val="tx1"/>
                </a:solidFill>
                <a:latin typeface="Times New Roman" panose="02020603050405020304" pitchFamily="18" charset="0"/>
                <a:ea typeface="楷体" panose="02010609060101010101" pitchFamily="49" charset="-122"/>
                <a:sym typeface="Symbol"/>
              </a:rPr>
              <a:t></a:t>
            </a:r>
            <a:r>
              <a:rPr lang="en-US" altLang="zh-CN" sz="2800" b="1" dirty="0">
                <a:solidFill>
                  <a:schemeClr val="tx1"/>
                </a:solidFill>
                <a:latin typeface="Times New Roman" panose="02020603050405020304" pitchFamily="18" charset="0"/>
                <a:ea typeface="楷体" panose="02010609060101010101" pitchFamily="49" charset="-122"/>
              </a:rPr>
              <a:t>1) , </a:t>
            </a:r>
            <a:r>
              <a:rPr lang="en-US" altLang="zh-CN" sz="2800" b="1" i="1" dirty="0">
                <a:solidFill>
                  <a:schemeClr val="tx1"/>
                </a:solidFill>
                <a:latin typeface="Times New Roman" panose="02020603050405020304" pitchFamily="18" charset="0"/>
                <a:ea typeface="楷体" panose="02010609060101010101" pitchFamily="49" charset="-122"/>
              </a:rPr>
              <a:t>h</a:t>
            </a:r>
            <a:r>
              <a:rPr lang="en-US" altLang="zh-CN" sz="2800" b="1" dirty="0">
                <a:solidFill>
                  <a:schemeClr val="tx1"/>
                </a:solidFill>
                <a:latin typeface="Times New Roman" panose="02020603050405020304" pitchFamily="18" charset="0"/>
                <a:ea typeface="楷体" panose="02010609060101010101" pitchFamily="49" charset="-122"/>
              </a:rPr>
              <a:t>(</a:t>
            </a:r>
            <a:r>
              <a:rPr lang="en-US" altLang="zh-CN" sz="2800" b="1" i="1" dirty="0">
                <a:solidFill>
                  <a:schemeClr val="tx1"/>
                </a:solidFill>
                <a:latin typeface="Times New Roman" panose="02020603050405020304" pitchFamily="18" charset="0"/>
                <a:ea typeface="楷体" panose="02010609060101010101" pitchFamily="49" charset="-122"/>
              </a:rPr>
              <a:t>K</a:t>
            </a:r>
            <a:r>
              <a:rPr lang="en-US" altLang="zh-CN" sz="2800" b="1" dirty="0">
                <a:solidFill>
                  <a:schemeClr val="tx1"/>
                </a:solidFill>
                <a:latin typeface="Times New Roman" panose="02020603050405020304" pitchFamily="18" charset="0"/>
                <a:ea typeface="楷体" panose="02010609060101010101" pitchFamily="49" charset="-122"/>
                <a:sym typeface="Symbol"/>
              </a:rPr>
              <a:t></a:t>
            </a:r>
            <a:r>
              <a:rPr lang="en-US" altLang="zh-CN" sz="2800" b="1" dirty="0">
                <a:solidFill>
                  <a:schemeClr val="tx1"/>
                </a:solidFill>
                <a:latin typeface="Times New Roman" panose="02020603050405020304" pitchFamily="18" charset="0"/>
                <a:ea typeface="楷体" panose="02010609060101010101" pitchFamily="49" charset="-122"/>
              </a:rPr>
              <a:t>2) , </a:t>
            </a:r>
            <a:r>
              <a:rPr lang="zh-CN" altLang="en-US" sz="2800" b="1" dirty="0">
                <a:solidFill>
                  <a:schemeClr val="tx1"/>
                </a:solidFill>
                <a:latin typeface="Times New Roman" panose="02020603050405020304" pitchFamily="18" charset="0"/>
                <a:ea typeface="楷体" panose="02010609060101010101" pitchFamily="49" charset="-122"/>
                <a:sym typeface="Symbol"/>
              </a:rPr>
              <a:t> </a:t>
            </a:r>
            <a:r>
              <a:rPr lang="en-US" altLang="zh-CN" sz="2800" b="1" dirty="0">
                <a:solidFill>
                  <a:schemeClr val="tx1"/>
                </a:solidFill>
                <a:latin typeface="Times New Roman" panose="02020603050405020304" pitchFamily="18" charset="0"/>
                <a:ea typeface="楷体" panose="02010609060101010101" pitchFamily="49" charset="-122"/>
              </a:rPr>
              <a:t>, </a:t>
            </a:r>
            <a:r>
              <a:rPr lang="zh-CN" altLang="zh-CN" sz="2800" b="1" dirty="0">
                <a:solidFill>
                  <a:schemeClr val="tx1"/>
                </a:solidFill>
                <a:latin typeface="Times New Roman" panose="02020603050405020304" pitchFamily="18" charset="0"/>
                <a:ea typeface="楷体" panose="02010609060101010101" pitchFamily="49" charset="-122"/>
              </a:rPr>
              <a:t>同时</a:t>
            </a:r>
            <a:r>
              <a:rPr lang="zh-CN" altLang="en-US" sz="2800" b="1" dirty="0">
                <a:solidFill>
                  <a:schemeClr val="tx1"/>
                </a:solidFill>
                <a:latin typeface="Times New Roman" panose="02020603050405020304" pitchFamily="18" charset="0"/>
                <a:ea typeface="楷体" panose="02010609060101010101" pitchFamily="49" charset="-122"/>
              </a:rPr>
              <a:t>能</a:t>
            </a:r>
            <a:r>
              <a:rPr lang="zh-CN" altLang="zh-CN" sz="2800" b="1" dirty="0">
                <a:solidFill>
                  <a:schemeClr val="tx1"/>
                </a:solidFill>
                <a:latin typeface="Times New Roman" panose="02020603050405020304" pitchFamily="18" charset="0"/>
                <a:ea typeface="楷体" panose="02010609060101010101" pitchFamily="49" charset="-122"/>
              </a:rPr>
              <a:t>减少在随机状态下的冲突个数。</a:t>
            </a:r>
            <a:endParaRPr lang="en-US" altLang="en-US" sz="2800" b="1" dirty="0">
              <a:solidFill>
                <a:schemeClr val="tx1"/>
              </a:solidFill>
              <a:latin typeface="Times New Roman" panose="02020603050405020304" pitchFamily="18" charset="0"/>
              <a:ea typeface="楷体" panose="02010609060101010101" pitchFamily="49" charset="-122"/>
              <a:cs typeface="Times New Roman" pitchFamily="18" charset="0"/>
            </a:endParaRPr>
          </a:p>
        </p:txBody>
      </p:sp>
    </p:spTree>
    <p:extLst>
      <p:ext uri="{BB962C8B-B14F-4D97-AF65-F5344CB8AC3E}">
        <p14:creationId xmlns:p14="http://schemas.microsoft.com/office/powerpoint/2010/main" val="11926549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580948" cy="605909"/>
          </a:xfrm>
        </p:spPr>
        <p:txBody>
          <a:bodyPr/>
          <a:lstStyle/>
          <a:p>
            <a:r>
              <a:rPr lang="zh-CN" altLang="en-US" dirty="0">
                <a:latin typeface="楷体" panose="02010609060101010101" pitchFamily="49" charset="-122"/>
                <a:ea typeface="楷体" panose="02010609060101010101" pitchFamily="49" charset="-122"/>
              </a:rPr>
              <a:t>压缩法</a:t>
            </a:r>
          </a:p>
        </p:txBody>
      </p:sp>
      <p:sp>
        <p:nvSpPr>
          <p:cNvPr id="3" name="TextBox 2"/>
          <p:cNvSpPr txBox="1"/>
          <p:nvPr/>
        </p:nvSpPr>
        <p:spPr>
          <a:xfrm>
            <a:off x="304776" y="1335099"/>
            <a:ext cx="11651176" cy="4436086"/>
          </a:xfrm>
          <a:prstGeom prst="rect">
            <a:avLst/>
          </a:prstGeom>
          <a:noFill/>
        </p:spPr>
        <p:txBody>
          <a:bodyPr wrap="square">
            <a:spAutoFit/>
          </a:bodyPr>
          <a:lstStyle/>
          <a:p>
            <a:pPr>
              <a:lnSpc>
                <a:spcPts val="3800"/>
              </a:lnSpc>
              <a:spcBef>
                <a:spcPts val="0"/>
              </a:spcBef>
              <a:defRPr/>
            </a:pPr>
            <a:r>
              <a:rPr lang="zh-CN" altLang="zh-CN" sz="2800" b="1" dirty="0">
                <a:solidFill>
                  <a:srgbClr val="00B0F0"/>
                </a:solidFill>
                <a:latin typeface="Times New Roman" panose="02020603050405020304" pitchFamily="18" charset="0"/>
                <a:ea typeface="楷体" panose="02010609060101010101" pitchFamily="49" charset="-122"/>
              </a:rPr>
              <a:t>压缩法</a:t>
            </a:r>
            <a:r>
              <a:rPr lang="zh-CN" altLang="zh-CN" sz="2800" b="1" dirty="0">
                <a:solidFill>
                  <a:schemeClr val="tx1"/>
                </a:solidFill>
                <a:latin typeface="Times New Roman" panose="02020603050405020304" pitchFamily="18" charset="0"/>
                <a:ea typeface="楷体" panose="02010609060101010101" pitchFamily="49" charset="-122"/>
              </a:rPr>
              <a:t>是把关键词的二进制串分割成若干个子串，然后按某种方式把这些子串合并形成该关键词的地址。假如关键词是一些英文单词，则可将每个单词的每个字母</a:t>
            </a:r>
            <a:r>
              <a:rPr lang="zh-CN" altLang="en-US" sz="2800" b="1" dirty="0">
                <a:solidFill>
                  <a:schemeClr val="tx1"/>
                </a:solidFill>
                <a:latin typeface="Times New Roman" panose="02020603050405020304" pitchFamily="18" charset="0"/>
                <a:ea typeface="楷体" panose="02010609060101010101" pitchFamily="49" charset="-122"/>
              </a:rPr>
              <a:t>所对应的二进制串</a:t>
            </a:r>
            <a:r>
              <a:rPr lang="zh-CN" altLang="zh-CN" sz="2800" b="1" dirty="0">
                <a:solidFill>
                  <a:schemeClr val="tx1"/>
                </a:solidFill>
                <a:latin typeface="Times New Roman" panose="02020603050405020304" pitchFamily="18" charset="0"/>
                <a:ea typeface="楷体" panose="02010609060101010101" pitchFamily="49" charset="-122"/>
              </a:rPr>
              <a:t>看</a:t>
            </a:r>
            <a:r>
              <a:rPr lang="zh-CN" altLang="en-US" sz="2800" b="1" dirty="0">
                <a:solidFill>
                  <a:schemeClr val="tx1"/>
                </a:solidFill>
                <a:latin typeface="Times New Roman" panose="02020603050405020304" pitchFamily="18" charset="0"/>
                <a:ea typeface="楷体" panose="02010609060101010101" pitchFamily="49" charset="-122"/>
              </a:rPr>
              <a:t>成是经</a:t>
            </a:r>
            <a:r>
              <a:rPr lang="zh-CN" altLang="zh-CN" sz="2800" b="1" dirty="0">
                <a:solidFill>
                  <a:schemeClr val="tx1"/>
                </a:solidFill>
                <a:latin typeface="Times New Roman" panose="02020603050405020304" pitchFamily="18" charset="0"/>
                <a:ea typeface="楷体" panose="02010609060101010101" pitchFamily="49" charset="-122"/>
              </a:rPr>
              <a:t>分割</a:t>
            </a:r>
            <a:r>
              <a:rPr lang="zh-CN" altLang="en-US" sz="2800" b="1" dirty="0">
                <a:solidFill>
                  <a:schemeClr val="tx1"/>
                </a:solidFill>
                <a:latin typeface="Times New Roman" panose="02020603050405020304" pitchFamily="18" charset="0"/>
                <a:ea typeface="楷体" panose="02010609060101010101" pitchFamily="49" charset="-122"/>
              </a:rPr>
              <a:t>得到的</a:t>
            </a:r>
            <a:r>
              <a:rPr lang="zh-CN" altLang="zh-CN" sz="2800" b="1" dirty="0">
                <a:solidFill>
                  <a:schemeClr val="tx1"/>
                </a:solidFill>
                <a:latin typeface="Times New Roman" panose="02020603050405020304" pitchFamily="18" charset="0"/>
                <a:ea typeface="楷体" panose="02010609060101010101" pitchFamily="49" charset="-122"/>
              </a:rPr>
              <a:t>子串，然后用某种运算，譬如异或运算进行合并</a:t>
            </a:r>
            <a:r>
              <a:rPr lang="en-US" altLang="zh-CN" sz="2800" b="1" dirty="0">
                <a:solidFill>
                  <a:schemeClr val="tx1"/>
                </a:solidFill>
                <a:latin typeface="Times New Roman" panose="02020603050405020304" pitchFamily="18" charset="0"/>
                <a:ea typeface="楷体" panose="02010609060101010101" pitchFamily="49" charset="-122"/>
              </a:rPr>
              <a:t>. </a:t>
            </a:r>
          </a:p>
          <a:p>
            <a:pPr marL="342900" indent="-342900">
              <a:lnSpc>
                <a:spcPts val="3800"/>
              </a:lnSpc>
              <a:spcBef>
                <a:spcPts val="0"/>
              </a:spcBef>
              <a:buFont typeface="Wingdings" pitchFamily="2" charset="2"/>
              <a:buChar char="l"/>
              <a:defRPr/>
            </a:pPr>
            <a:r>
              <a:rPr lang="zh-CN" altLang="zh-CN" sz="2800" b="1" dirty="0">
                <a:solidFill>
                  <a:schemeClr val="tx1"/>
                </a:solidFill>
                <a:latin typeface="Times New Roman" panose="02020603050405020304" pitchFamily="18" charset="0"/>
                <a:ea typeface="楷体" panose="02010609060101010101" pitchFamily="49" charset="-122"/>
              </a:rPr>
              <a:t>尽管异或运算不用担心算术溢出问题，但因异或运算满足交换律，即</a:t>
            </a:r>
            <a:r>
              <a:rPr lang="en-US" altLang="zh-CN" sz="2800" b="1" dirty="0">
                <a:solidFill>
                  <a:schemeClr val="tx1"/>
                </a:solidFill>
                <a:latin typeface="Times New Roman" panose="02020603050405020304" pitchFamily="18" charset="0"/>
                <a:ea typeface="楷体" panose="02010609060101010101" pitchFamily="49" charset="-122"/>
              </a:rPr>
              <a:t>a XOR b</a:t>
            </a:r>
            <a:r>
              <a:rPr lang="en-US" altLang="zh-CN" sz="2800" b="1" dirty="0">
                <a:solidFill>
                  <a:schemeClr val="tx1"/>
                </a:solidFill>
                <a:latin typeface="Times New Roman" panose="02020603050405020304" pitchFamily="18" charset="0"/>
                <a:ea typeface="楷体" panose="02010609060101010101" pitchFamily="49" charset="-122"/>
                <a:sym typeface="Symbol"/>
              </a:rPr>
              <a:t></a:t>
            </a:r>
            <a:r>
              <a:rPr lang="en-US" altLang="zh-CN" sz="2800" b="1" dirty="0">
                <a:solidFill>
                  <a:schemeClr val="tx1"/>
                </a:solidFill>
                <a:latin typeface="Times New Roman" panose="02020603050405020304" pitchFamily="18" charset="0"/>
                <a:ea typeface="楷体" panose="02010609060101010101" pitchFamily="49" charset="-122"/>
              </a:rPr>
              <a:t> b XOR a</a:t>
            </a:r>
            <a:r>
              <a:rPr lang="zh-CN" altLang="zh-CN" sz="2800" b="1" dirty="0">
                <a:solidFill>
                  <a:schemeClr val="tx1"/>
                </a:solidFill>
                <a:latin typeface="Times New Roman" panose="02020603050405020304" pitchFamily="18" charset="0"/>
                <a:ea typeface="楷体" panose="02010609060101010101" pitchFamily="49" charset="-122"/>
              </a:rPr>
              <a:t>，即由相同字母组成</a:t>
            </a:r>
            <a:r>
              <a:rPr lang="zh-CN" altLang="en-US" sz="2800" b="1" dirty="0">
                <a:solidFill>
                  <a:schemeClr val="tx1"/>
                </a:solidFill>
                <a:latin typeface="Times New Roman" panose="02020603050405020304" pitchFamily="18" charset="0"/>
                <a:ea typeface="楷体" panose="02010609060101010101" pitchFamily="49" charset="-122"/>
              </a:rPr>
              <a:t>的不同</a:t>
            </a:r>
            <a:r>
              <a:rPr lang="zh-CN" altLang="zh-CN" sz="2800" b="1" dirty="0">
                <a:solidFill>
                  <a:schemeClr val="tx1"/>
                </a:solidFill>
                <a:latin typeface="Times New Roman" panose="02020603050405020304" pitchFamily="18" charset="0"/>
                <a:ea typeface="楷体" panose="02010609060101010101" pitchFamily="49" charset="-122"/>
              </a:rPr>
              <a:t>单词具有相同的散列地址</a:t>
            </a:r>
            <a:r>
              <a:rPr lang="en-US" altLang="zh-CN" sz="2800" b="1" dirty="0">
                <a:solidFill>
                  <a:schemeClr val="tx1"/>
                </a:solidFill>
                <a:latin typeface="Times New Roman" panose="02020603050405020304" pitchFamily="18" charset="0"/>
                <a:ea typeface="楷体" panose="02010609060101010101" pitchFamily="49" charset="-122"/>
              </a:rPr>
              <a:t>, </a:t>
            </a:r>
            <a:r>
              <a:rPr lang="en-US" altLang="zh-CN" sz="2800" b="1" i="1" dirty="0">
                <a:solidFill>
                  <a:schemeClr val="tx1"/>
                </a:solidFill>
                <a:latin typeface="Times New Roman" panose="02020603050405020304" pitchFamily="18" charset="0"/>
                <a:ea typeface="楷体" panose="02010609060101010101" pitchFamily="49" charset="-122"/>
              </a:rPr>
              <a:t>h</a:t>
            </a:r>
            <a:r>
              <a:rPr lang="en-US" altLang="zh-CN" sz="2800" b="1" baseline="-25000" dirty="0">
                <a:solidFill>
                  <a:schemeClr val="tx1"/>
                </a:solidFill>
                <a:latin typeface="Times New Roman" panose="02020603050405020304" pitchFamily="18" charset="0"/>
                <a:ea typeface="楷体" panose="02010609060101010101" pitchFamily="49" charset="-122"/>
              </a:rPr>
              <a:t>1</a:t>
            </a:r>
            <a:r>
              <a:rPr lang="en-US" altLang="zh-CN" sz="2800" b="1" dirty="0">
                <a:solidFill>
                  <a:schemeClr val="tx1"/>
                </a:solidFill>
                <a:latin typeface="Times New Roman" panose="02020603050405020304" pitchFamily="18" charset="0"/>
                <a:ea typeface="楷体" panose="02010609060101010101" pitchFamily="49" charset="-122"/>
              </a:rPr>
              <a:t>(STEAL)</a:t>
            </a:r>
            <a:r>
              <a:rPr lang="en-US" altLang="zh-CN" sz="2800" b="1" dirty="0">
                <a:solidFill>
                  <a:schemeClr val="tx1"/>
                </a:solidFill>
                <a:latin typeface="Times New Roman" panose="02020603050405020304" pitchFamily="18" charset="0"/>
                <a:ea typeface="楷体" panose="02010609060101010101" pitchFamily="49" charset="-122"/>
                <a:sym typeface="Symbol"/>
              </a:rPr>
              <a:t></a:t>
            </a:r>
            <a:r>
              <a:rPr lang="en-US" altLang="zh-CN" sz="2800" b="1" i="1" dirty="0">
                <a:solidFill>
                  <a:schemeClr val="tx1"/>
                </a:solidFill>
                <a:latin typeface="Times New Roman" panose="02020603050405020304" pitchFamily="18" charset="0"/>
                <a:ea typeface="楷体" panose="02010609060101010101" pitchFamily="49" charset="-122"/>
              </a:rPr>
              <a:t>h</a:t>
            </a:r>
            <a:r>
              <a:rPr lang="en-US" altLang="zh-CN" sz="2800" b="1" baseline="-25000" dirty="0">
                <a:solidFill>
                  <a:schemeClr val="tx1"/>
                </a:solidFill>
                <a:latin typeface="Times New Roman" panose="02020603050405020304" pitchFamily="18" charset="0"/>
                <a:ea typeface="楷体" panose="02010609060101010101" pitchFamily="49" charset="-122"/>
              </a:rPr>
              <a:t>1</a:t>
            </a:r>
            <a:r>
              <a:rPr lang="en-US" altLang="zh-CN" sz="2800" b="1" dirty="0">
                <a:solidFill>
                  <a:schemeClr val="tx1"/>
                </a:solidFill>
                <a:latin typeface="Times New Roman" panose="02020603050405020304" pitchFamily="18" charset="0"/>
                <a:ea typeface="楷体" panose="02010609060101010101" pitchFamily="49" charset="-122"/>
              </a:rPr>
              <a:t>(STALE)</a:t>
            </a:r>
            <a:r>
              <a:rPr lang="en-US" altLang="zh-CN" sz="2800" b="1" dirty="0">
                <a:solidFill>
                  <a:schemeClr val="tx1"/>
                </a:solidFill>
                <a:latin typeface="Times New Roman" panose="02020603050405020304" pitchFamily="18" charset="0"/>
                <a:ea typeface="楷体" panose="02010609060101010101" pitchFamily="49" charset="-122"/>
                <a:sym typeface="Symbol"/>
              </a:rPr>
              <a:t></a:t>
            </a:r>
            <a:r>
              <a:rPr lang="en-US" altLang="zh-CN" sz="2800" b="1" i="1" dirty="0">
                <a:solidFill>
                  <a:schemeClr val="tx1"/>
                </a:solidFill>
                <a:latin typeface="Times New Roman" panose="02020603050405020304" pitchFamily="18" charset="0"/>
                <a:ea typeface="楷体" panose="02010609060101010101" pitchFamily="49" charset="-122"/>
              </a:rPr>
              <a:t>h</a:t>
            </a:r>
            <a:r>
              <a:rPr lang="en-US" altLang="zh-CN" sz="2800" b="1" baseline="-25000" dirty="0">
                <a:solidFill>
                  <a:schemeClr val="tx1"/>
                </a:solidFill>
                <a:latin typeface="Times New Roman" panose="02020603050405020304" pitchFamily="18" charset="0"/>
                <a:ea typeface="楷体" panose="02010609060101010101" pitchFamily="49" charset="-122"/>
              </a:rPr>
              <a:t>1</a:t>
            </a:r>
            <a:r>
              <a:rPr lang="en-US" altLang="zh-CN" sz="2800" b="1" dirty="0">
                <a:solidFill>
                  <a:schemeClr val="tx1"/>
                </a:solidFill>
                <a:latin typeface="Times New Roman" panose="02020603050405020304" pitchFamily="18" charset="0"/>
                <a:ea typeface="楷体" panose="02010609060101010101" pitchFamily="49" charset="-122"/>
              </a:rPr>
              <a:t>(TALES)</a:t>
            </a:r>
            <a:r>
              <a:rPr lang="en-US" altLang="zh-CN" sz="2800" b="1" dirty="0">
                <a:solidFill>
                  <a:schemeClr val="tx1"/>
                </a:solidFill>
                <a:latin typeface="Times New Roman" panose="02020603050405020304" pitchFamily="18" charset="0"/>
                <a:ea typeface="楷体" panose="02010609060101010101" pitchFamily="49" charset="-122"/>
                <a:sym typeface="Symbol"/>
              </a:rPr>
              <a:t></a:t>
            </a:r>
            <a:r>
              <a:rPr lang="en-US" altLang="zh-CN" sz="2800" b="1" i="1" dirty="0">
                <a:solidFill>
                  <a:schemeClr val="tx1"/>
                </a:solidFill>
                <a:latin typeface="Times New Roman" panose="02020603050405020304" pitchFamily="18" charset="0"/>
                <a:ea typeface="楷体" panose="02010609060101010101" pitchFamily="49" charset="-122"/>
              </a:rPr>
              <a:t>h</a:t>
            </a:r>
            <a:r>
              <a:rPr lang="en-US" altLang="zh-CN" sz="2800" b="1" baseline="-25000" dirty="0">
                <a:solidFill>
                  <a:schemeClr val="tx1"/>
                </a:solidFill>
                <a:latin typeface="Times New Roman" panose="02020603050405020304" pitchFamily="18" charset="0"/>
                <a:ea typeface="楷体" panose="02010609060101010101" pitchFamily="49" charset="-122"/>
              </a:rPr>
              <a:t>1</a:t>
            </a:r>
            <a:r>
              <a:rPr lang="en-US" altLang="zh-CN" sz="2800" b="1" dirty="0">
                <a:solidFill>
                  <a:schemeClr val="tx1"/>
                </a:solidFill>
                <a:latin typeface="Times New Roman" panose="02020603050405020304" pitchFamily="18" charset="0"/>
                <a:ea typeface="楷体" panose="02010609060101010101" pitchFamily="49" charset="-122"/>
              </a:rPr>
              <a:t>(LEAST), </a:t>
            </a:r>
            <a:r>
              <a:rPr lang="zh-CN" altLang="zh-CN" sz="2800" b="1" dirty="0">
                <a:solidFill>
                  <a:schemeClr val="tx1"/>
                </a:solidFill>
                <a:latin typeface="Times New Roman" panose="02020603050405020304" pitchFamily="18" charset="0"/>
                <a:ea typeface="楷体" panose="02010609060101010101" pitchFamily="49" charset="-122"/>
              </a:rPr>
              <a:t>等等</a:t>
            </a:r>
            <a:r>
              <a:rPr lang="en-US" altLang="zh-CN" sz="2800" b="1" dirty="0">
                <a:solidFill>
                  <a:schemeClr val="tx1"/>
                </a:solidFill>
                <a:latin typeface="Times New Roman" panose="02020603050405020304" pitchFamily="18" charset="0"/>
                <a:ea typeface="楷体" panose="02010609060101010101" pitchFamily="49" charset="-122"/>
              </a:rPr>
              <a:t>. </a:t>
            </a:r>
          </a:p>
          <a:p>
            <a:pPr marL="342900" indent="-342900">
              <a:lnSpc>
                <a:spcPts val="3800"/>
              </a:lnSpc>
              <a:spcBef>
                <a:spcPts val="0"/>
              </a:spcBef>
              <a:buFont typeface="Wingdings" pitchFamily="2" charset="2"/>
              <a:buChar char="l"/>
              <a:defRPr/>
            </a:pPr>
            <a:r>
              <a:rPr lang="zh-CN" altLang="zh-CN" sz="2800" b="1" dirty="0">
                <a:solidFill>
                  <a:schemeClr val="tx1"/>
                </a:solidFill>
                <a:latin typeface="Times New Roman" panose="02020603050405020304" pitchFamily="18" charset="0"/>
                <a:ea typeface="楷体" panose="02010609060101010101" pitchFamily="49" charset="-122"/>
              </a:rPr>
              <a:t>一般说来，压缩技术最适合转换多个字母的单词为单个字母，并且它也很容易与除法及乘法散列函数联合使用。</a:t>
            </a:r>
            <a:endParaRPr lang="en-US" altLang="zh-CN" sz="2800" b="1" dirty="0">
              <a:solidFill>
                <a:schemeClr val="tx1"/>
              </a:solidFill>
              <a:latin typeface="Times New Roman" panose="02020603050405020304" pitchFamily="18" charset="0"/>
              <a:ea typeface="楷体" panose="02010609060101010101" pitchFamily="49" charset="-122"/>
            </a:endParaRPr>
          </a:p>
        </p:txBody>
      </p:sp>
    </p:spTree>
    <p:extLst>
      <p:ext uri="{BB962C8B-B14F-4D97-AF65-F5344CB8AC3E}">
        <p14:creationId xmlns:p14="http://schemas.microsoft.com/office/powerpoint/2010/main" val="9645363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63523" y="283668"/>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Rectangle 4"/>
          <p:cNvSpPr>
            <a:spLocks noChangeArrowheads="1"/>
          </p:cNvSpPr>
          <p:nvPr/>
        </p:nvSpPr>
        <p:spPr bwMode="auto">
          <a:xfrm>
            <a:off x="1220393" y="1076755"/>
            <a:ext cx="9532401" cy="432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342900" indent="-342900" algn="just">
              <a:spcAft>
                <a:spcPct val="30000"/>
              </a:spcAft>
              <a:buClr>
                <a:schemeClr val="hlink"/>
              </a:buClr>
              <a:buSzPct val="70000"/>
              <a:buFont typeface="Wingdings" pitchFamily="2" charset="2"/>
              <a:buNone/>
              <a:defRPr/>
            </a:pPr>
            <a:r>
              <a:rPr lang="zh-CN" altLang="en-US" sz="2800" b="1" dirty="0">
                <a:solidFill>
                  <a:schemeClr val="tx1"/>
                </a:solidFill>
                <a:effectLst>
                  <a:outerShdw blurRad="38100" dist="38100" dir="2700000" algn="tl">
                    <a:srgbClr val="000000"/>
                  </a:outerShdw>
                </a:effectLst>
                <a:ea typeface="楷体_GB2312" pitchFamily="49" charset="-122"/>
              </a:rPr>
              <a:t>异或运算的解释 </a:t>
            </a:r>
          </a:p>
          <a:p>
            <a:pPr marL="342900" indent="-342900" algn="just">
              <a:spcAft>
                <a:spcPct val="30000"/>
              </a:spcAft>
              <a:buClr>
                <a:schemeClr val="hlink"/>
              </a:buClr>
              <a:buSzPct val="70000"/>
              <a:buFont typeface="Wingdings" pitchFamily="2" charset="2"/>
              <a:buNone/>
              <a:defRPr/>
            </a:pPr>
            <a:r>
              <a:rPr lang="en-US" altLang="zh-CN" sz="2800" b="1" i="1" dirty="0">
                <a:solidFill>
                  <a:schemeClr val="tx1"/>
                </a:solidFill>
                <a:effectLst>
                  <a:outerShdw blurRad="38100" dist="38100" dir="2700000" algn="tl">
                    <a:srgbClr val="000000"/>
                  </a:outerShdw>
                </a:effectLst>
                <a:ea typeface="楷体_GB2312" pitchFamily="49" charset="-122"/>
              </a:rPr>
              <a:t>h</a:t>
            </a:r>
            <a:r>
              <a:rPr lang="en-US" altLang="zh-CN" sz="2800" b="1" baseline="-25000" dirty="0">
                <a:solidFill>
                  <a:schemeClr val="tx1"/>
                </a:solidFill>
                <a:effectLst>
                  <a:outerShdw blurRad="38100" dist="38100" dir="2700000" algn="tl">
                    <a:srgbClr val="000000"/>
                  </a:outerShdw>
                </a:effectLst>
                <a:ea typeface="楷体_GB2312" pitchFamily="49" charset="-122"/>
              </a:rPr>
              <a:t>1</a:t>
            </a:r>
            <a:r>
              <a:rPr lang="en-US" altLang="zh-CN" sz="2800" b="1" dirty="0">
                <a:solidFill>
                  <a:schemeClr val="tx1"/>
                </a:solidFill>
                <a:effectLst>
                  <a:outerShdw blurRad="38100" dist="38100" dir="2700000" algn="tl">
                    <a:srgbClr val="000000"/>
                  </a:outerShdw>
                </a:effectLst>
                <a:ea typeface="楷体_GB2312" pitchFamily="49" charset="-122"/>
              </a:rPr>
              <a:t> (THE) = 10100 XOR 01000 XOR 00101    		 </a:t>
            </a:r>
          </a:p>
          <a:p>
            <a:pPr marL="342900" indent="-342900" algn="just">
              <a:spcAft>
                <a:spcPct val="30000"/>
              </a:spcAft>
              <a:buClr>
                <a:schemeClr val="hlink"/>
              </a:buClr>
              <a:buSzPct val="70000"/>
              <a:buFont typeface="Wingdings" pitchFamily="2" charset="2"/>
              <a:buNone/>
              <a:defRPr/>
            </a:pPr>
            <a:r>
              <a:rPr lang="en-US" altLang="zh-CN" sz="2800" b="1" dirty="0">
                <a:solidFill>
                  <a:schemeClr val="tx1"/>
                </a:solidFill>
                <a:effectLst>
                  <a:outerShdw blurRad="38100" dist="38100" dir="2700000" algn="tl">
                    <a:srgbClr val="000000"/>
                  </a:outerShdw>
                </a:effectLst>
                <a:ea typeface="楷体_GB2312" pitchFamily="49" charset="-122"/>
              </a:rPr>
              <a:t> = 11100 XOR 00101</a:t>
            </a:r>
            <a:r>
              <a:rPr lang="en-US" altLang="zh-CN" sz="2800" b="1" dirty="0">
                <a:solidFill>
                  <a:schemeClr val="tx1"/>
                </a:solidFill>
                <a:effectLst>
                  <a:outerShdw blurRad="38100" dist="38100" dir="2700000" algn="tl">
                    <a:srgbClr val="000000"/>
                  </a:outerShdw>
                </a:effectLst>
                <a:ea typeface="楷体_GB2312" pitchFamily="49" charset="-122"/>
                <a:sym typeface="Symbol" pitchFamily="18" charset="2"/>
              </a:rPr>
              <a:t></a:t>
            </a:r>
            <a:r>
              <a:rPr lang="en-US" altLang="zh-CN" sz="2800" b="1" dirty="0">
                <a:solidFill>
                  <a:schemeClr val="tx1"/>
                </a:solidFill>
                <a:effectLst>
                  <a:outerShdw blurRad="38100" dist="38100" dir="2700000" algn="tl">
                    <a:srgbClr val="000000"/>
                  </a:outerShdw>
                </a:effectLst>
                <a:ea typeface="楷体_GB2312" pitchFamily="49" charset="-122"/>
              </a:rPr>
              <a:t>11001</a:t>
            </a:r>
            <a:r>
              <a:rPr lang="zh-CN" altLang="en-US" sz="2800" b="1" dirty="0">
                <a:solidFill>
                  <a:schemeClr val="tx1"/>
                </a:solidFill>
                <a:effectLst>
                  <a:outerShdw blurRad="38100" dist="38100" dir="2700000" algn="tl">
                    <a:srgbClr val="000000"/>
                  </a:outerShdw>
                </a:effectLst>
                <a:ea typeface="楷体_GB2312" pitchFamily="49" charset="-122"/>
              </a:rPr>
              <a:t>＝</a:t>
            </a:r>
            <a:r>
              <a:rPr lang="en-US" altLang="zh-CN" sz="2800" b="1" dirty="0">
                <a:solidFill>
                  <a:schemeClr val="tx1"/>
                </a:solidFill>
                <a:effectLst>
                  <a:outerShdw blurRad="38100" dist="38100" dir="2700000" algn="tl">
                    <a:srgbClr val="000000"/>
                  </a:outerShdw>
                </a:effectLst>
                <a:ea typeface="楷体_GB2312" pitchFamily="49" charset="-122"/>
              </a:rPr>
              <a:t>25</a:t>
            </a:r>
            <a:r>
              <a:rPr lang="en-US" altLang="zh-CN" sz="2800" b="1" baseline="-30000" dirty="0">
                <a:solidFill>
                  <a:schemeClr val="tx1"/>
                </a:solidFill>
                <a:effectLst>
                  <a:outerShdw blurRad="38100" dist="38100" dir="2700000" algn="tl">
                    <a:srgbClr val="000000"/>
                  </a:outerShdw>
                </a:effectLst>
                <a:ea typeface="楷体_GB2312" pitchFamily="49" charset="-122"/>
              </a:rPr>
              <a:t>10  </a:t>
            </a:r>
            <a:r>
              <a:rPr lang="en-US" altLang="zh-CN" sz="2800" b="1" dirty="0">
                <a:solidFill>
                  <a:schemeClr val="tx1"/>
                </a:solidFill>
                <a:effectLst>
                  <a:outerShdw blurRad="38100" dist="38100" dir="2700000" algn="tl">
                    <a:srgbClr val="000000"/>
                  </a:outerShdw>
                </a:effectLst>
                <a:ea typeface="楷体_GB2312" pitchFamily="49" charset="-122"/>
              </a:rPr>
              <a:t>. </a:t>
            </a:r>
          </a:p>
          <a:p>
            <a:pPr marL="342900" indent="-342900">
              <a:spcAft>
                <a:spcPct val="30000"/>
              </a:spcAft>
              <a:buClr>
                <a:schemeClr val="hlink"/>
              </a:buClr>
              <a:buSzPct val="70000"/>
              <a:buFont typeface="Wingdings" pitchFamily="2" charset="2"/>
              <a:buNone/>
              <a:defRPr/>
            </a:pPr>
            <a:r>
              <a:rPr lang="zh-CN" altLang="en-US" sz="2800" b="1" dirty="0">
                <a:solidFill>
                  <a:schemeClr val="tx1"/>
                </a:solidFill>
                <a:effectLst>
                  <a:outerShdw blurRad="38100" dist="38100" dir="2700000" algn="tl">
                    <a:srgbClr val="000000"/>
                  </a:outerShdw>
                </a:effectLst>
                <a:ea typeface="楷体_GB2312" pitchFamily="49" charset="-122"/>
              </a:rPr>
              <a:t>异或运算满足交换律，即</a:t>
            </a:r>
          </a:p>
          <a:p>
            <a:pPr marL="342900" indent="-342900">
              <a:spcAft>
                <a:spcPct val="30000"/>
              </a:spcAft>
              <a:buClr>
                <a:schemeClr val="hlink"/>
              </a:buClr>
              <a:buSzPct val="70000"/>
              <a:buFont typeface="Wingdings" pitchFamily="2" charset="2"/>
              <a:buNone/>
              <a:defRPr/>
            </a:pPr>
            <a:r>
              <a:rPr lang="en-US" altLang="zh-CN" sz="2800" b="1" dirty="0">
                <a:solidFill>
                  <a:schemeClr val="tx1"/>
                </a:solidFill>
                <a:effectLst>
                  <a:outerShdw blurRad="38100" dist="38100" dir="2700000" algn="tl">
                    <a:srgbClr val="000000"/>
                  </a:outerShdw>
                </a:effectLst>
                <a:ea typeface="楷体_GB2312" pitchFamily="49" charset="-122"/>
              </a:rPr>
              <a:t>             a XOR b</a:t>
            </a:r>
            <a:r>
              <a:rPr lang="zh-CN" altLang="en-US" sz="2800" b="1" dirty="0">
                <a:solidFill>
                  <a:schemeClr val="tx1"/>
                </a:solidFill>
                <a:effectLst>
                  <a:outerShdw blurRad="38100" dist="38100" dir="2700000" algn="tl">
                    <a:srgbClr val="000000"/>
                  </a:outerShdw>
                </a:effectLst>
                <a:ea typeface="楷体_GB2312" pitchFamily="49" charset="-122"/>
              </a:rPr>
              <a:t>＝</a:t>
            </a:r>
            <a:r>
              <a:rPr lang="en-US" altLang="zh-CN" sz="2800" b="1" dirty="0">
                <a:solidFill>
                  <a:schemeClr val="tx1"/>
                </a:solidFill>
                <a:effectLst>
                  <a:outerShdw blurRad="38100" dist="38100" dir="2700000" algn="tl">
                    <a:srgbClr val="000000"/>
                  </a:outerShdw>
                </a:effectLst>
                <a:ea typeface="楷体_GB2312" pitchFamily="49" charset="-122"/>
              </a:rPr>
              <a:t>b XOR a </a:t>
            </a:r>
            <a:r>
              <a:rPr lang="zh-CN" altLang="en-US" sz="2800" b="1" dirty="0">
                <a:solidFill>
                  <a:schemeClr val="tx1"/>
                </a:solidFill>
                <a:effectLst>
                  <a:outerShdw blurRad="38100" dist="38100" dir="2700000" algn="tl">
                    <a:srgbClr val="000000"/>
                  </a:outerShdw>
                </a:effectLst>
                <a:ea typeface="楷体_GB2312" pitchFamily="49" charset="-122"/>
              </a:rPr>
              <a:t>．</a:t>
            </a:r>
          </a:p>
          <a:p>
            <a:pPr marL="342900" indent="-342900">
              <a:spcAft>
                <a:spcPct val="30000"/>
              </a:spcAft>
              <a:buClr>
                <a:schemeClr val="hlink"/>
              </a:buClr>
              <a:buSzPct val="70000"/>
              <a:buFont typeface="Wingdings" pitchFamily="2" charset="2"/>
              <a:buNone/>
              <a:defRPr/>
            </a:pPr>
            <a:r>
              <a:rPr lang="zh-CN" altLang="en-US" sz="2800" b="1" dirty="0">
                <a:solidFill>
                  <a:schemeClr val="tx1"/>
                </a:solidFill>
                <a:effectLst>
                  <a:outerShdw blurRad="38100" dist="38100" dir="2700000" algn="tl">
                    <a:srgbClr val="000000"/>
                  </a:outerShdw>
                </a:effectLst>
                <a:ea typeface="楷体_GB2312" pitchFamily="49" charset="-122"/>
              </a:rPr>
              <a:t>即有同样字母的单词有相同的散列地址。</a:t>
            </a:r>
          </a:p>
          <a:p>
            <a:pPr marL="342900" indent="-342900">
              <a:spcAft>
                <a:spcPct val="30000"/>
              </a:spcAft>
              <a:buClr>
                <a:schemeClr val="hlink"/>
              </a:buClr>
              <a:buSzPct val="70000"/>
              <a:buFont typeface="Wingdings" pitchFamily="2" charset="2"/>
              <a:buNone/>
              <a:defRPr/>
            </a:pPr>
            <a:r>
              <a:rPr lang="zh-CN" altLang="en-US" sz="2800" b="1" dirty="0">
                <a:solidFill>
                  <a:schemeClr val="tx1"/>
                </a:solidFill>
                <a:effectLst>
                  <a:outerShdw blurRad="38100" dist="38100" dir="2700000" algn="tl">
                    <a:srgbClr val="000000"/>
                  </a:outerShdw>
                </a:effectLst>
                <a:ea typeface="楷体_GB2312" pitchFamily="49" charset="-122"/>
              </a:rPr>
              <a:t>如  </a:t>
            </a:r>
            <a:r>
              <a:rPr lang="zh-CN" altLang="en-US" sz="2800" b="1" i="1" dirty="0">
                <a:solidFill>
                  <a:schemeClr val="tx1"/>
                </a:solidFill>
                <a:effectLst>
                  <a:outerShdw blurRad="38100" dist="38100" dir="2700000" algn="tl">
                    <a:srgbClr val="000000"/>
                  </a:outerShdw>
                </a:effectLst>
                <a:ea typeface="楷体_GB2312" pitchFamily="49" charset="-122"/>
              </a:rPr>
              <a:t> </a:t>
            </a:r>
            <a:r>
              <a:rPr lang="en-US" altLang="zh-CN" sz="2800" b="1" i="1" dirty="0">
                <a:solidFill>
                  <a:schemeClr val="tx1"/>
                </a:solidFill>
                <a:effectLst>
                  <a:outerShdw blurRad="38100" dist="38100" dir="2700000" algn="tl">
                    <a:srgbClr val="000000"/>
                  </a:outerShdw>
                </a:effectLst>
                <a:ea typeface="楷体_GB2312" pitchFamily="49" charset="-122"/>
              </a:rPr>
              <a:t>h</a:t>
            </a:r>
            <a:r>
              <a:rPr lang="en-US" altLang="zh-CN" sz="2800" b="1" baseline="-30000" dirty="0">
                <a:solidFill>
                  <a:schemeClr val="tx1"/>
                </a:solidFill>
                <a:effectLst>
                  <a:outerShdw blurRad="38100" dist="38100" dir="2700000" algn="tl">
                    <a:srgbClr val="000000"/>
                  </a:outerShdw>
                </a:effectLst>
                <a:ea typeface="楷体_GB2312" pitchFamily="49" charset="-122"/>
              </a:rPr>
              <a:t>1</a:t>
            </a:r>
            <a:r>
              <a:rPr lang="en-US" altLang="zh-CN" sz="2800" b="1" dirty="0">
                <a:solidFill>
                  <a:schemeClr val="tx1"/>
                </a:solidFill>
                <a:effectLst>
                  <a:outerShdw blurRad="38100" dist="38100" dir="2700000" algn="tl">
                    <a:srgbClr val="000000"/>
                  </a:outerShdw>
                </a:effectLst>
                <a:ea typeface="楷体_GB2312" pitchFamily="49" charset="-122"/>
              </a:rPr>
              <a:t>(STEAL) </a:t>
            </a:r>
          </a:p>
          <a:p>
            <a:pPr marL="342900" indent="-342900">
              <a:spcAft>
                <a:spcPct val="30000"/>
              </a:spcAft>
              <a:buClr>
                <a:schemeClr val="hlink"/>
              </a:buClr>
              <a:buSzPct val="70000"/>
              <a:buFont typeface="Wingdings" pitchFamily="2" charset="2"/>
              <a:buNone/>
              <a:defRPr/>
            </a:pPr>
            <a:r>
              <a:rPr lang="en-US" altLang="zh-CN" sz="2800" b="1" dirty="0">
                <a:solidFill>
                  <a:schemeClr val="tx1"/>
                </a:solidFill>
                <a:effectLst>
                  <a:outerShdw blurRad="38100" dist="38100" dir="2700000" algn="tl">
                    <a:srgbClr val="000000"/>
                  </a:outerShdw>
                </a:effectLst>
                <a:ea typeface="楷体_GB2312" pitchFamily="49" charset="-122"/>
                <a:sym typeface="Symbol" pitchFamily="18" charset="2"/>
              </a:rPr>
              <a:t>    </a:t>
            </a:r>
            <a:r>
              <a:rPr lang="en-US" altLang="zh-CN" sz="2800" b="1" dirty="0">
                <a:solidFill>
                  <a:schemeClr val="tx1"/>
                </a:solidFill>
                <a:effectLst>
                  <a:outerShdw blurRad="38100" dist="38100" dir="2700000" algn="tl">
                    <a:srgbClr val="000000"/>
                  </a:outerShdw>
                </a:effectLst>
                <a:ea typeface="楷体_GB2312" pitchFamily="49" charset="-122"/>
              </a:rPr>
              <a:t> </a:t>
            </a:r>
            <a:r>
              <a:rPr lang="en-US" altLang="zh-CN" sz="2800" b="1" i="1" dirty="0">
                <a:solidFill>
                  <a:schemeClr val="tx1"/>
                </a:solidFill>
                <a:effectLst>
                  <a:outerShdw blurRad="38100" dist="38100" dir="2700000" algn="tl">
                    <a:srgbClr val="000000"/>
                  </a:outerShdw>
                </a:effectLst>
                <a:ea typeface="楷体_GB2312" pitchFamily="49" charset="-122"/>
              </a:rPr>
              <a:t>h</a:t>
            </a:r>
            <a:r>
              <a:rPr lang="en-US" altLang="zh-CN" sz="2800" b="1" baseline="-30000" dirty="0">
                <a:solidFill>
                  <a:schemeClr val="tx1"/>
                </a:solidFill>
                <a:effectLst>
                  <a:outerShdw blurRad="38100" dist="38100" dir="2700000" algn="tl">
                    <a:srgbClr val="000000"/>
                  </a:outerShdw>
                </a:effectLst>
                <a:ea typeface="楷体_GB2312" pitchFamily="49" charset="-122"/>
              </a:rPr>
              <a:t>1</a:t>
            </a:r>
            <a:r>
              <a:rPr lang="en-US" altLang="zh-CN" sz="2800" b="1" dirty="0">
                <a:solidFill>
                  <a:schemeClr val="tx1"/>
                </a:solidFill>
                <a:effectLst>
                  <a:outerShdw blurRad="38100" dist="38100" dir="2700000" algn="tl">
                    <a:srgbClr val="000000"/>
                  </a:outerShdw>
                </a:effectLst>
                <a:ea typeface="楷体_GB2312" pitchFamily="49" charset="-122"/>
              </a:rPr>
              <a:t>(STALE) </a:t>
            </a:r>
            <a:r>
              <a:rPr lang="en-US" altLang="zh-CN" sz="2800" b="1" dirty="0">
                <a:solidFill>
                  <a:schemeClr val="tx1"/>
                </a:solidFill>
                <a:effectLst>
                  <a:outerShdw blurRad="38100" dist="38100" dir="2700000" algn="tl">
                    <a:srgbClr val="000000"/>
                  </a:outerShdw>
                </a:effectLst>
                <a:ea typeface="楷体_GB2312" pitchFamily="49" charset="-122"/>
                <a:sym typeface="Symbol" pitchFamily="18" charset="2"/>
              </a:rPr>
              <a:t></a:t>
            </a:r>
            <a:r>
              <a:rPr lang="en-US" altLang="zh-CN" sz="2800" b="1" dirty="0">
                <a:solidFill>
                  <a:schemeClr val="tx1"/>
                </a:solidFill>
                <a:effectLst>
                  <a:outerShdw blurRad="38100" dist="38100" dir="2700000" algn="tl">
                    <a:srgbClr val="000000"/>
                  </a:outerShdw>
                </a:effectLst>
                <a:ea typeface="楷体_GB2312" pitchFamily="49" charset="-122"/>
              </a:rPr>
              <a:t> </a:t>
            </a:r>
            <a:r>
              <a:rPr lang="en-US" altLang="zh-CN" sz="2800" b="1" i="1" dirty="0">
                <a:solidFill>
                  <a:schemeClr val="tx1"/>
                </a:solidFill>
                <a:effectLst>
                  <a:outerShdw blurRad="38100" dist="38100" dir="2700000" algn="tl">
                    <a:srgbClr val="000000"/>
                  </a:outerShdw>
                </a:effectLst>
                <a:ea typeface="楷体_GB2312" pitchFamily="49" charset="-122"/>
              </a:rPr>
              <a:t>h</a:t>
            </a:r>
            <a:r>
              <a:rPr lang="en-US" altLang="zh-CN" sz="2800" b="1" baseline="-30000" dirty="0">
                <a:solidFill>
                  <a:schemeClr val="tx1"/>
                </a:solidFill>
                <a:effectLst>
                  <a:outerShdw blurRad="38100" dist="38100" dir="2700000" algn="tl">
                    <a:srgbClr val="000000"/>
                  </a:outerShdw>
                </a:effectLst>
                <a:ea typeface="楷体_GB2312" pitchFamily="49" charset="-122"/>
              </a:rPr>
              <a:t>1</a:t>
            </a:r>
            <a:r>
              <a:rPr lang="en-US" altLang="zh-CN" sz="2800" b="1" dirty="0">
                <a:solidFill>
                  <a:schemeClr val="tx1"/>
                </a:solidFill>
                <a:effectLst>
                  <a:outerShdw blurRad="38100" dist="38100" dir="2700000" algn="tl">
                    <a:srgbClr val="000000"/>
                  </a:outerShdw>
                </a:effectLst>
                <a:ea typeface="楷体_GB2312" pitchFamily="49" charset="-122"/>
              </a:rPr>
              <a:t>(TALES)</a:t>
            </a:r>
            <a:r>
              <a:rPr lang="en-US" altLang="zh-CN" sz="2800" b="1" dirty="0">
                <a:solidFill>
                  <a:schemeClr val="tx1"/>
                </a:solidFill>
                <a:effectLst>
                  <a:outerShdw blurRad="38100" dist="38100" dir="2700000" algn="tl">
                    <a:srgbClr val="000000"/>
                  </a:outerShdw>
                </a:effectLst>
                <a:ea typeface="楷体_GB2312" pitchFamily="49" charset="-122"/>
                <a:sym typeface="Symbol" pitchFamily="18" charset="2"/>
              </a:rPr>
              <a:t> </a:t>
            </a:r>
            <a:r>
              <a:rPr lang="en-US" altLang="zh-CN" sz="2800" b="1" dirty="0">
                <a:solidFill>
                  <a:schemeClr val="tx1"/>
                </a:solidFill>
                <a:effectLst>
                  <a:outerShdw blurRad="38100" dist="38100" dir="2700000" algn="tl">
                    <a:srgbClr val="000000"/>
                  </a:outerShdw>
                </a:effectLst>
                <a:latin typeface="宋体" pitchFamily="2" charset="-122"/>
                <a:sym typeface="Symbol" pitchFamily="18" charset="2"/>
              </a:rPr>
              <a:t></a:t>
            </a:r>
            <a:endParaRPr lang="en-US" altLang="zh-CN" sz="2800" b="1" dirty="0">
              <a:solidFill>
                <a:schemeClr val="tx1"/>
              </a:solidFill>
              <a:effectLst>
                <a:outerShdw blurRad="38100" dist="38100" dir="2700000" algn="tl">
                  <a:srgbClr val="000000"/>
                </a:outerShdw>
              </a:effectLst>
              <a:latin typeface="宋体" pitchFamily="2" charset="-122"/>
            </a:endParaRPr>
          </a:p>
        </p:txBody>
      </p:sp>
    </p:spTree>
    <p:extLst>
      <p:ext uri="{BB962C8B-B14F-4D97-AF65-F5344CB8AC3E}">
        <p14:creationId xmlns:p14="http://schemas.microsoft.com/office/powerpoint/2010/main" val="18733858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217169" cy="605909"/>
          </a:xfrm>
        </p:spPr>
        <p:txBody>
          <a:bodyPr/>
          <a:lstStyle/>
          <a:p>
            <a:r>
              <a:rPr lang="zh-CN" altLang="en-US" dirty="0">
                <a:latin typeface="楷体" panose="02010609060101010101" pitchFamily="49" charset="-122"/>
                <a:ea typeface="楷体" panose="02010609060101010101" pitchFamily="49" charset="-122"/>
              </a:rPr>
              <a:t>示例</a:t>
            </a:r>
          </a:p>
        </p:txBody>
      </p:sp>
      <p:sp>
        <p:nvSpPr>
          <p:cNvPr id="3" name="TextBox 2"/>
          <p:cNvSpPr txBox="1"/>
          <p:nvPr/>
        </p:nvSpPr>
        <p:spPr>
          <a:xfrm>
            <a:off x="536264" y="930359"/>
            <a:ext cx="11385312" cy="5693866"/>
          </a:xfrm>
          <a:prstGeom prst="rect">
            <a:avLst/>
          </a:prstGeom>
          <a:noFill/>
        </p:spPr>
        <p:txBody>
          <a:bodyPr wrap="square">
            <a:spAutoFit/>
          </a:bodyPr>
          <a:lstStyle/>
          <a:p>
            <a:pPr>
              <a:spcBef>
                <a:spcPts val="0"/>
              </a:spcBef>
              <a:spcAft>
                <a:spcPts val="0"/>
              </a:spcAft>
              <a:defRPr/>
            </a:pPr>
            <a:r>
              <a:rPr lang="zh-CN" altLang="en-US" sz="2800" b="1" dirty="0">
                <a:latin typeface="Times New Roman" panose="02020603050405020304" pitchFamily="18" charset="0"/>
                <a:ea typeface="楷体" panose="02010609060101010101" pitchFamily="49" charset="-122"/>
                <a:cs typeface="Times New Roman" pitchFamily="18" charset="0"/>
              </a:rPr>
              <a:t>三个散列函数，分别为</a:t>
            </a:r>
            <a:r>
              <a:rPr lang="en-US" altLang="zh-CN" sz="2800" b="1" dirty="0">
                <a:latin typeface="Times New Roman" panose="02020603050405020304" pitchFamily="18" charset="0"/>
                <a:ea typeface="楷体" panose="02010609060101010101" pitchFamily="49" charset="-122"/>
                <a:cs typeface="Times New Roman" pitchFamily="18" charset="0"/>
              </a:rPr>
              <a:t>: </a:t>
            </a:r>
          </a:p>
          <a:p>
            <a:pPr marL="342900" indent="-342900">
              <a:spcBef>
                <a:spcPts val="0"/>
              </a:spcBef>
              <a:spcAft>
                <a:spcPts val="0"/>
              </a:spcAft>
              <a:buFont typeface="Arial" pitchFamily="34" charset="0"/>
              <a:buChar char="•"/>
              <a:defRPr/>
            </a:pPr>
            <a:r>
              <a:rPr lang="en-US" altLang="zh-CN" sz="2800" b="1" dirty="0">
                <a:latin typeface="Times New Roman" panose="02020603050405020304" pitchFamily="18" charset="0"/>
                <a:ea typeface="楷体" panose="02010609060101010101" pitchFamily="49" charset="-122"/>
                <a:cs typeface="Times New Roman" pitchFamily="18" charset="0"/>
              </a:rPr>
              <a:t>h</a:t>
            </a:r>
            <a:r>
              <a:rPr lang="en-US" altLang="zh-CN" sz="2800" b="1" baseline="-25000" dirty="0">
                <a:latin typeface="Times New Roman" panose="02020603050405020304" pitchFamily="18" charset="0"/>
                <a:ea typeface="楷体" panose="02010609060101010101" pitchFamily="49" charset="-122"/>
                <a:cs typeface="Times New Roman" pitchFamily="18" charset="0"/>
              </a:rPr>
              <a:t>1</a:t>
            </a:r>
            <a:r>
              <a:rPr lang="zh-CN" altLang="en-US" sz="2800" b="1" dirty="0">
                <a:latin typeface="Times New Roman" panose="02020603050405020304" pitchFamily="18" charset="0"/>
                <a:ea typeface="楷体" panose="02010609060101010101" pitchFamily="49" charset="-122"/>
                <a:cs typeface="Times New Roman" pitchFamily="18" charset="0"/>
              </a:rPr>
              <a:t>为字母的异或；</a:t>
            </a:r>
            <a:endParaRPr lang="en-US" altLang="zh-CN" sz="2800" b="1" dirty="0">
              <a:latin typeface="Times New Roman" panose="02020603050405020304" pitchFamily="18" charset="0"/>
              <a:ea typeface="楷体" panose="02010609060101010101" pitchFamily="49" charset="-122"/>
              <a:cs typeface="Times New Roman" pitchFamily="18" charset="0"/>
            </a:endParaRPr>
          </a:p>
          <a:p>
            <a:pPr marL="342900" indent="-342900">
              <a:spcBef>
                <a:spcPts val="0"/>
              </a:spcBef>
              <a:spcAft>
                <a:spcPts val="0"/>
              </a:spcAft>
              <a:buFont typeface="Arial" pitchFamily="34" charset="0"/>
              <a:buChar char="•"/>
              <a:defRPr/>
            </a:pPr>
            <a:r>
              <a:rPr lang="en-US" altLang="zh-CN" sz="2800" b="1" dirty="0">
                <a:latin typeface="Times New Roman" panose="02020603050405020304" pitchFamily="18" charset="0"/>
                <a:ea typeface="楷体" panose="02010609060101010101" pitchFamily="49" charset="-122"/>
                <a:cs typeface="Times New Roman" pitchFamily="18" charset="0"/>
              </a:rPr>
              <a:t>h</a:t>
            </a:r>
            <a:r>
              <a:rPr lang="en-US" altLang="zh-CN" sz="2800" b="1" baseline="-25000" dirty="0">
                <a:latin typeface="Times New Roman" panose="02020603050405020304" pitchFamily="18" charset="0"/>
                <a:ea typeface="楷体" panose="02010609060101010101" pitchFamily="49" charset="-122"/>
                <a:cs typeface="Times New Roman" pitchFamily="18" charset="0"/>
              </a:rPr>
              <a:t>2</a:t>
            </a:r>
            <a:r>
              <a:rPr lang="zh-CN" altLang="en-US" sz="2800" b="1" dirty="0">
                <a:latin typeface="Times New Roman" panose="02020603050405020304" pitchFamily="18" charset="0"/>
                <a:ea typeface="楷体" panose="02010609060101010101" pitchFamily="49" charset="-122"/>
                <a:cs typeface="Times New Roman" pitchFamily="18" charset="0"/>
              </a:rPr>
              <a:t>是一个除法散列函数，</a:t>
            </a:r>
            <a:r>
              <a:rPr lang="en-US" altLang="zh-CN" sz="2800" b="1" dirty="0">
                <a:latin typeface="Times New Roman" panose="02020603050405020304" pitchFamily="18" charset="0"/>
                <a:ea typeface="楷体" panose="02010609060101010101" pitchFamily="49" charset="-122"/>
                <a:cs typeface="Times New Roman" pitchFamily="18" charset="0"/>
              </a:rPr>
              <a:t>h</a:t>
            </a:r>
            <a:r>
              <a:rPr lang="en-US" altLang="zh-CN" sz="2800" b="1" baseline="-25000" dirty="0">
                <a:latin typeface="Times New Roman" panose="02020603050405020304" pitchFamily="18" charset="0"/>
                <a:ea typeface="楷体" panose="02010609060101010101" pitchFamily="49" charset="-122"/>
                <a:cs typeface="Times New Roman" pitchFamily="18" charset="0"/>
              </a:rPr>
              <a:t>2</a:t>
            </a:r>
            <a:r>
              <a:rPr lang="en-US" altLang="zh-CN" sz="2800" b="1" dirty="0">
                <a:latin typeface="Times New Roman" panose="02020603050405020304" pitchFamily="18" charset="0"/>
                <a:ea typeface="楷体" panose="02010609060101010101" pitchFamily="49" charset="-122"/>
                <a:cs typeface="Times New Roman" pitchFamily="18" charset="0"/>
              </a:rPr>
              <a:t>(WORD) </a:t>
            </a:r>
            <a:r>
              <a:rPr lang="en-US" altLang="zh-CN" sz="2800" b="1" dirty="0">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latin typeface="Times New Roman" panose="02020603050405020304" pitchFamily="18" charset="0"/>
                <a:ea typeface="楷体" panose="02010609060101010101" pitchFamily="49" charset="-122"/>
                <a:cs typeface="Times New Roman" pitchFamily="18" charset="0"/>
              </a:rPr>
              <a:t>WORD mod 31; </a:t>
            </a:r>
          </a:p>
          <a:p>
            <a:pPr marL="342900" indent="-342900">
              <a:spcBef>
                <a:spcPts val="0"/>
              </a:spcBef>
              <a:spcAft>
                <a:spcPts val="0"/>
              </a:spcAft>
              <a:buFont typeface="Arial" pitchFamily="34" charset="0"/>
              <a:buChar char="•"/>
              <a:defRPr/>
            </a:pPr>
            <a:r>
              <a:rPr lang="en-US" altLang="zh-CN" sz="2800" b="1" dirty="0">
                <a:latin typeface="Times New Roman" panose="02020603050405020304" pitchFamily="18" charset="0"/>
                <a:ea typeface="楷体" panose="02010609060101010101" pitchFamily="49" charset="-122"/>
                <a:cs typeface="Times New Roman" pitchFamily="18" charset="0"/>
              </a:rPr>
              <a:t>h</a:t>
            </a:r>
            <a:r>
              <a:rPr lang="en-US" altLang="zh-CN" sz="2800" b="1" baseline="-25000" dirty="0">
                <a:latin typeface="Times New Roman" panose="02020603050405020304" pitchFamily="18" charset="0"/>
                <a:ea typeface="楷体" panose="02010609060101010101" pitchFamily="49" charset="-122"/>
                <a:cs typeface="Times New Roman" pitchFamily="18" charset="0"/>
              </a:rPr>
              <a:t>3</a:t>
            </a:r>
            <a:r>
              <a:rPr lang="en-US" altLang="zh-CN" sz="2800" b="1" dirty="0">
                <a:latin typeface="Times New Roman" panose="02020603050405020304" pitchFamily="18" charset="0"/>
                <a:ea typeface="楷体" panose="02010609060101010101" pitchFamily="49" charset="-122"/>
                <a:cs typeface="Times New Roman" pitchFamily="18" charset="0"/>
              </a:rPr>
              <a:t> </a:t>
            </a:r>
            <a:r>
              <a:rPr lang="zh-CN" altLang="en-US" sz="2800" b="1" dirty="0">
                <a:latin typeface="Times New Roman" panose="02020603050405020304" pitchFamily="18" charset="0"/>
                <a:ea typeface="楷体" panose="02010609060101010101" pitchFamily="49" charset="-122"/>
                <a:cs typeface="Times New Roman" pitchFamily="18" charset="0"/>
              </a:rPr>
              <a:t>一个乘法散列函数</a:t>
            </a:r>
            <a:r>
              <a:rPr lang="en-US" altLang="zh-CN" sz="2800" b="1" dirty="0">
                <a:latin typeface="Times New Roman" panose="02020603050405020304" pitchFamily="18" charset="0"/>
                <a:ea typeface="楷体" panose="02010609060101010101" pitchFamily="49" charset="-122"/>
                <a:cs typeface="Times New Roman" pitchFamily="18" charset="0"/>
              </a:rPr>
              <a:t>, </a:t>
            </a:r>
            <a:br>
              <a:rPr lang="en-US" altLang="zh-CN" sz="2800" b="1" dirty="0">
                <a:latin typeface="Times New Roman" panose="02020603050405020304" pitchFamily="18" charset="0"/>
                <a:ea typeface="楷体" panose="02010609060101010101" pitchFamily="49" charset="-122"/>
                <a:cs typeface="Times New Roman" pitchFamily="18" charset="0"/>
              </a:rPr>
            </a:br>
            <a:r>
              <a:rPr lang="en-US" altLang="zh-CN" sz="2800" b="1" dirty="0">
                <a:latin typeface="Times New Roman" panose="02020603050405020304" pitchFamily="18" charset="0"/>
                <a:ea typeface="楷体" panose="02010609060101010101" pitchFamily="49" charset="-122"/>
                <a:cs typeface="Times New Roman" pitchFamily="18" charset="0"/>
              </a:rPr>
              <a:t>h</a:t>
            </a:r>
            <a:r>
              <a:rPr lang="en-US" altLang="zh-CN" sz="2800" b="1" baseline="-25000" dirty="0">
                <a:latin typeface="Times New Roman" panose="02020603050405020304" pitchFamily="18" charset="0"/>
                <a:ea typeface="楷体" panose="02010609060101010101" pitchFamily="49" charset="-122"/>
                <a:cs typeface="Times New Roman" pitchFamily="18" charset="0"/>
              </a:rPr>
              <a:t>3</a:t>
            </a:r>
            <a:r>
              <a:rPr lang="en-US" altLang="zh-CN" sz="2800" b="1" dirty="0">
                <a:latin typeface="Times New Roman" panose="02020603050405020304" pitchFamily="18" charset="0"/>
                <a:ea typeface="楷体" panose="02010609060101010101" pitchFamily="49" charset="-122"/>
                <a:cs typeface="Times New Roman" pitchFamily="18" charset="0"/>
              </a:rPr>
              <a:t>(WORD)=1+</a:t>
            </a:r>
            <a:r>
              <a:rPr lang="en-US" altLang="zh-CN" sz="2800" b="1" dirty="0">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latin typeface="Times New Roman" panose="02020603050405020304" pitchFamily="18" charset="0"/>
                <a:ea typeface="楷体" panose="02010609060101010101" pitchFamily="49" charset="-122"/>
                <a:cs typeface="Times New Roman" pitchFamily="18" charset="0"/>
              </a:rPr>
              <a:t>30</a:t>
            </a:r>
            <a:r>
              <a:rPr lang="en-US" altLang="zh-CN" sz="2800" b="1" dirty="0">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latin typeface="Times New Roman" panose="02020603050405020304" pitchFamily="18" charset="0"/>
                <a:ea typeface="楷体" panose="02010609060101010101" pitchFamily="49" charset="-122"/>
                <a:cs typeface="Times New Roman" pitchFamily="18" charset="0"/>
              </a:rPr>
              <a:t>(</a:t>
            </a:r>
            <a:r>
              <a:rPr lang="zh-CN" altLang="en-US" sz="2800" b="1" dirty="0">
                <a:latin typeface="Times New Roman" panose="02020603050405020304" pitchFamily="18" charset="0"/>
                <a:ea typeface="楷体" panose="02010609060101010101" pitchFamily="49" charset="-122"/>
                <a:cs typeface="Times New Roman" pitchFamily="18" charset="0"/>
                <a:sym typeface="Symbol" pitchFamily="18" charset="2"/>
              </a:rPr>
              <a:t> </a:t>
            </a:r>
            <a:r>
              <a:rPr lang="en-US" altLang="zh-CN" sz="2800" b="1" dirty="0">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latin typeface="Times New Roman" panose="02020603050405020304" pitchFamily="18" charset="0"/>
                <a:ea typeface="楷体" panose="02010609060101010101" pitchFamily="49" charset="-122"/>
                <a:cs typeface="Times New Roman" pitchFamily="18" charset="0"/>
              </a:rPr>
              <a:t>WORD)mod1]</a:t>
            </a:r>
            <a:r>
              <a:rPr lang="en-US" altLang="zh-CN" sz="2800" b="1" dirty="0">
                <a:latin typeface="Times New Roman" panose="02020603050405020304" pitchFamily="18" charset="0"/>
                <a:ea typeface="楷体" panose="02010609060101010101" pitchFamily="49" charset="-122"/>
                <a:cs typeface="Times New Roman" pitchFamily="18" charset="0"/>
                <a:sym typeface="Symbol" pitchFamily="18" charset="2"/>
              </a:rPr>
              <a:t></a:t>
            </a:r>
            <a:r>
              <a:rPr lang="zh-CN" altLang="en-US" sz="2800" b="1" dirty="0">
                <a:latin typeface="Times New Roman" panose="02020603050405020304" pitchFamily="18" charset="0"/>
                <a:ea typeface="楷体" panose="02010609060101010101" pitchFamily="49" charset="-122"/>
                <a:cs typeface="Times New Roman" pitchFamily="18" charset="0"/>
              </a:rPr>
              <a:t>其中，</a:t>
            </a:r>
            <a:r>
              <a:rPr lang="zh-CN" altLang="en-US" sz="2800" b="1" dirty="0">
                <a:latin typeface="Times New Roman" panose="02020603050405020304" pitchFamily="18" charset="0"/>
                <a:ea typeface="楷体" panose="02010609060101010101" pitchFamily="49" charset="-122"/>
                <a:cs typeface="Times New Roman" pitchFamily="18" charset="0"/>
                <a:sym typeface="Symbol" pitchFamily="18" charset="2"/>
              </a:rPr>
              <a:t></a:t>
            </a:r>
            <a:r>
              <a:rPr lang="zh-CN" altLang="en-US" sz="2800" b="1" dirty="0">
                <a:latin typeface="Times New Roman" panose="02020603050405020304" pitchFamily="18" charset="0"/>
                <a:ea typeface="楷体" panose="02010609060101010101" pitchFamily="49" charset="-122"/>
                <a:cs typeface="Times New Roman" pitchFamily="18" charset="0"/>
              </a:rPr>
              <a:t> </a:t>
            </a:r>
            <a:r>
              <a:rPr lang="zh-CN" altLang="en-US" sz="2800" b="1" dirty="0">
                <a:latin typeface="Times New Roman" panose="02020603050405020304" pitchFamily="18" charset="0"/>
                <a:ea typeface="楷体" panose="02010609060101010101" pitchFamily="49" charset="-122"/>
                <a:cs typeface="Times New Roman" pitchFamily="18" charset="0"/>
                <a:sym typeface="Symbol" pitchFamily="18" charset="2"/>
              </a:rPr>
              <a:t></a:t>
            </a:r>
            <a:r>
              <a:rPr lang="zh-CN" altLang="en-US" sz="2800" b="1" dirty="0">
                <a:latin typeface="Times New Roman" panose="02020603050405020304" pitchFamily="18" charset="0"/>
                <a:ea typeface="楷体" panose="02010609060101010101" pitchFamily="49" charset="-122"/>
                <a:cs typeface="Times New Roman" pitchFamily="18" charset="0"/>
              </a:rPr>
              <a:t> </a:t>
            </a:r>
            <a:r>
              <a:rPr lang="en-US" altLang="zh-CN" sz="2800" b="1" dirty="0">
                <a:latin typeface="Times New Roman" panose="02020603050405020304" pitchFamily="18" charset="0"/>
                <a:ea typeface="楷体" panose="02010609060101010101" pitchFamily="49" charset="-122"/>
                <a:cs typeface="Times New Roman" pitchFamily="18" charset="0"/>
              </a:rPr>
              <a:t>0.6125423371 ,  M = 30. </a:t>
            </a:r>
          </a:p>
          <a:p>
            <a:pPr>
              <a:spcBef>
                <a:spcPts val="0"/>
              </a:spcBef>
              <a:spcAft>
                <a:spcPts val="0"/>
              </a:spcAft>
              <a:defRPr/>
            </a:pPr>
            <a:r>
              <a:rPr lang="zh-CN" altLang="en-US" sz="2800" b="1" dirty="0">
                <a:latin typeface="Times New Roman" panose="02020603050405020304" pitchFamily="18" charset="0"/>
                <a:ea typeface="楷体" panose="02010609060101010101" pitchFamily="49" charset="-122"/>
                <a:cs typeface="Times New Roman" pitchFamily="18" charset="0"/>
              </a:rPr>
              <a:t>为方便计， 英文单词的每个英文字母都表示成一个 </a:t>
            </a:r>
            <a:r>
              <a:rPr lang="en-US" altLang="zh-CN" sz="2800" b="1" dirty="0">
                <a:latin typeface="Times New Roman" panose="02020603050405020304" pitchFamily="18" charset="0"/>
                <a:ea typeface="楷体" panose="02010609060101010101" pitchFamily="49" charset="-122"/>
                <a:cs typeface="Times New Roman" pitchFamily="18" charset="0"/>
              </a:rPr>
              <a:t>5 </a:t>
            </a:r>
            <a:r>
              <a:rPr lang="zh-CN" altLang="en-US" sz="2800" b="1" dirty="0">
                <a:latin typeface="Times New Roman" panose="02020603050405020304" pitchFamily="18" charset="0"/>
                <a:ea typeface="楷体" panose="02010609060101010101" pitchFamily="49" charset="-122"/>
                <a:cs typeface="Times New Roman" pitchFamily="18" charset="0"/>
              </a:rPr>
              <a:t>位二进制数，譬如，将</a:t>
            </a:r>
            <a:r>
              <a:rPr lang="en-US" altLang="zh-CN" sz="2800" b="1" dirty="0">
                <a:latin typeface="Times New Roman" panose="02020603050405020304" pitchFamily="18" charset="0"/>
                <a:ea typeface="楷体" panose="02010609060101010101" pitchFamily="49" charset="-122"/>
                <a:cs typeface="Times New Roman" pitchFamily="18" charset="0"/>
              </a:rPr>
              <a:t>A</a:t>
            </a:r>
            <a:r>
              <a:rPr lang="zh-CN" altLang="en-US" sz="2800" b="1" dirty="0">
                <a:latin typeface="Times New Roman" panose="02020603050405020304" pitchFamily="18" charset="0"/>
                <a:ea typeface="楷体" panose="02010609060101010101" pitchFamily="49" charset="-122"/>
                <a:cs typeface="Times New Roman" pitchFamily="18" charset="0"/>
              </a:rPr>
              <a:t>、 </a:t>
            </a:r>
            <a:r>
              <a:rPr lang="en-US" altLang="zh-CN" sz="2800" b="1" dirty="0">
                <a:latin typeface="Times New Roman" panose="02020603050405020304" pitchFamily="18" charset="0"/>
                <a:ea typeface="楷体" panose="02010609060101010101" pitchFamily="49" charset="-122"/>
                <a:cs typeface="Times New Roman" pitchFamily="18" charset="0"/>
              </a:rPr>
              <a:t>B</a:t>
            </a:r>
            <a:r>
              <a:rPr lang="zh-CN" altLang="en-US" sz="2800" b="1" dirty="0">
                <a:latin typeface="Times New Roman" panose="02020603050405020304" pitchFamily="18" charset="0"/>
                <a:ea typeface="楷体" panose="02010609060101010101" pitchFamily="49" charset="-122"/>
                <a:cs typeface="Times New Roman" pitchFamily="18" charset="0"/>
              </a:rPr>
              <a:t> 、 </a:t>
            </a:r>
            <a:r>
              <a:rPr lang="en-US" altLang="zh-CN" sz="2800" b="1" dirty="0">
                <a:latin typeface="Times New Roman" panose="02020603050405020304" pitchFamily="18" charset="0"/>
                <a:ea typeface="楷体" panose="02010609060101010101" pitchFamily="49" charset="-122"/>
                <a:cs typeface="Times New Roman" pitchFamily="18" charset="0"/>
              </a:rPr>
              <a:t>C</a:t>
            </a:r>
            <a:r>
              <a:rPr lang="zh-CN" altLang="en-US" sz="2800" b="1" dirty="0">
                <a:latin typeface="Times New Roman" panose="02020603050405020304" pitchFamily="18" charset="0"/>
                <a:ea typeface="楷体" panose="02010609060101010101" pitchFamily="49" charset="-122"/>
                <a:cs typeface="Times New Roman" pitchFamily="18" charset="0"/>
              </a:rPr>
              <a:t> 、 ┅ 、 </a:t>
            </a:r>
            <a:r>
              <a:rPr lang="en-US" altLang="zh-CN" sz="2800" b="1" dirty="0">
                <a:latin typeface="Times New Roman" panose="02020603050405020304" pitchFamily="18" charset="0"/>
                <a:ea typeface="楷体" panose="02010609060101010101" pitchFamily="49" charset="-122"/>
                <a:cs typeface="Times New Roman" pitchFamily="18" charset="0"/>
              </a:rPr>
              <a:t>Z</a:t>
            </a:r>
            <a:r>
              <a:rPr lang="zh-CN" altLang="en-US" sz="2800" b="1" dirty="0">
                <a:latin typeface="Times New Roman" panose="02020603050405020304" pitchFamily="18" charset="0"/>
                <a:ea typeface="楷体" panose="02010609060101010101" pitchFamily="49" charset="-122"/>
                <a:cs typeface="Times New Roman" pitchFamily="18" charset="0"/>
              </a:rPr>
              <a:t> 分别表成</a:t>
            </a:r>
            <a:r>
              <a:rPr lang="en-US" altLang="zh-CN" sz="2800" b="1" dirty="0">
                <a:latin typeface="Times New Roman" panose="02020603050405020304" pitchFamily="18" charset="0"/>
                <a:ea typeface="楷体" panose="02010609060101010101" pitchFamily="49" charset="-122"/>
                <a:cs typeface="Times New Roman" pitchFamily="18" charset="0"/>
              </a:rPr>
              <a:t>00001</a:t>
            </a:r>
            <a:r>
              <a:rPr lang="zh-CN" altLang="en-US" sz="2800" b="1" dirty="0">
                <a:latin typeface="Times New Roman" panose="02020603050405020304" pitchFamily="18" charset="0"/>
                <a:ea typeface="楷体" panose="02010609060101010101" pitchFamily="49" charset="-122"/>
                <a:cs typeface="Times New Roman" pitchFamily="18" charset="0"/>
              </a:rPr>
              <a:t>、</a:t>
            </a:r>
            <a:r>
              <a:rPr lang="en-US" altLang="zh-CN" sz="2800" b="1" dirty="0">
                <a:latin typeface="Times New Roman" panose="02020603050405020304" pitchFamily="18" charset="0"/>
                <a:ea typeface="楷体" panose="02010609060101010101" pitchFamily="49" charset="-122"/>
                <a:cs typeface="Times New Roman" pitchFamily="18" charset="0"/>
              </a:rPr>
              <a:t>00010</a:t>
            </a:r>
            <a:r>
              <a:rPr lang="zh-CN" altLang="en-US" sz="2800" b="1" dirty="0">
                <a:latin typeface="Times New Roman" panose="02020603050405020304" pitchFamily="18" charset="0"/>
                <a:ea typeface="楷体" panose="02010609060101010101" pitchFamily="49" charset="-122"/>
                <a:cs typeface="Times New Roman" pitchFamily="18" charset="0"/>
              </a:rPr>
              <a:t>、</a:t>
            </a:r>
            <a:r>
              <a:rPr lang="en-US" altLang="zh-CN" sz="2800" b="1" dirty="0">
                <a:latin typeface="Times New Roman" panose="02020603050405020304" pitchFamily="18" charset="0"/>
                <a:ea typeface="楷体" panose="02010609060101010101" pitchFamily="49" charset="-122"/>
                <a:cs typeface="Times New Roman" pitchFamily="18" charset="0"/>
              </a:rPr>
              <a:t>00011</a:t>
            </a:r>
            <a:r>
              <a:rPr lang="zh-CN" altLang="en-US" sz="2800" b="1" dirty="0">
                <a:latin typeface="Times New Roman" panose="02020603050405020304" pitchFamily="18" charset="0"/>
                <a:ea typeface="楷体" panose="02010609060101010101" pitchFamily="49" charset="-122"/>
                <a:cs typeface="Times New Roman" pitchFamily="18" charset="0"/>
              </a:rPr>
              <a:t>、 ┅ 、</a:t>
            </a:r>
            <a:r>
              <a:rPr lang="en-US" altLang="zh-CN" sz="2800" b="1" dirty="0">
                <a:latin typeface="Times New Roman" panose="02020603050405020304" pitchFamily="18" charset="0"/>
                <a:ea typeface="楷体" panose="02010609060101010101" pitchFamily="49" charset="-122"/>
                <a:cs typeface="Times New Roman" pitchFamily="18" charset="0"/>
              </a:rPr>
              <a:t>11010 . </a:t>
            </a:r>
            <a:r>
              <a:rPr lang="zh-CN" altLang="en-US" sz="2800" b="1" dirty="0">
                <a:latin typeface="Times New Roman" panose="02020603050405020304" pitchFamily="18" charset="0"/>
                <a:ea typeface="楷体" panose="02010609060101010101" pitchFamily="49" charset="-122"/>
                <a:cs typeface="Times New Roman" pitchFamily="18" charset="0"/>
              </a:rPr>
              <a:t>从而每个英文单词是一个二进制串</a:t>
            </a:r>
            <a:r>
              <a:rPr lang="en-US" altLang="zh-CN" sz="2800" b="1" dirty="0">
                <a:latin typeface="Times New Roman" panose="02020603050405020304" pitchFamily="18" charset="0"/>
                <a:ea typeface="楷体" panose="02010609060101010101" pitchFamily="49" charset="-122"/>
                <a:cs typeface="Times New Roman" pitchFamily="18" charset="0"/>
              </a:rPr>
              <a:t>, </a:t>
            </a:r>
            <a:r>
              <a:rPr lang="zh-CN" altLang="en-US" sz="2800" b="1" dirty="0">
                <a:latin typeface="Times New Roman" panose="02020603050405020304" pitchFamily="18" charset="0"/>
                <a:ea typeface="楷体" panose="02010609060101010101" pitchFamily="49" charset="-122"/>
                <a:cs typeface="Times New Roman" pitchFamily="18" charset="0"/>
              </a:rPr>
              <a:t>于是英文单词 </a:t>
            </a:r>
            <a:r>
              <a:rPr lang="en-US" altLang="zh-CN" sz="2800" b="1" dirty="0">
                <a:latin typeface="Times New Roman" panose="02020603050405020304" pitchFamily="18" charset="0"/>
                <a:ea typeface="楷体" panose="02010609060101010101" pitchFamily="49" charset="-122"/>
                <a:cs typeface="Times New Roman" pitchFamily="18" charset="0"/>
              </a:rPr>
              <a:t>THE </a:t>
            </a:r>
            <a:r>
              <a:rPr lang="zh-CN" altLang="en-US" sz="2800" b="1" dirty="0">
                <a:latin typeface="Times New Roman" panose="02020603050405020304" pitchFamily="18" charset="0"/>
                <a:ea typeface="楷体" panose="02010609060101010101" pitchFamily="49" charset="-122"/>
                <a:cs typeface="Times New Roman" pitchFamily="18" charset="0"/>
              </a:rPr>
              <a:t>与如下的串对应</a:t>
            </a:r>
            <a:r>
              <a:rPr lang="en-US" altLang="zh-CN" sz="2800" b="1" dirty="0">
                <a:latin typeface="Times New Roman" panose="02020603050405020304" pitchFamily="18" charset="0"/>
                <a:ea typeface="楷体" panose="02010609060101010101" pitchFamily="49" charset="-122"/>
                <a:cs typeface="Times New Roman" pitchFamily="18" charset="0"/>
              </a:rPr>
              <a:t>:  10100 01000 00101 </a:t>
            </a:r>
            <a:r>
              <a:rPr lang="en-US" altLang="zh-CN" sz="2800" b="1" dirty="0">
                <a:latin typeface="Times New Roman" panose="02020603050405020304" pitchFamily="18" charset="0"/>
                <a:ea typeface="楷体" panose="02010609060101010101" pitchFamily="49" charset="-122"/>
                <a:cs typeface="Times New Roman" pitchFamily="18" charset="0"/>
                <a:sym typeface="Symbol" pitchFamily="18" charset="2"/>
              </a:rPr>
              <a:t> </a:t>
            </a:r>
            <a:r>
              <a:rPr lang="en-US" altLang="zh-CN" sz="2800" b="1" dirty="0">
                <a:latin typeface="Times New Roman" panose="02020603050405020304" pitchFamily="18" charset="0"/>
                <a:ea typeface="楷体" panose="02010609060101010101" pitchFamily="49" charset="-122"/>
                <a:cs typeface="Times New Roman" pitchFamily="18" charset="0"/>
              </a:rPr>
              <a:t>20741</a:t>
            </a:r>
            <a:r>
              <a:rPr lang="en-US" altLang="zh-CN" sz="2800" b="1" baseline="-25000" dirty="0">
                <a:latin typeface="Times New Roman" panose="02020603050405020304" pitchFamily="18" charset="0"/>
                <a:ea typeface="楷体" panose="02010609060101010101" pitchFamily="49" charset="-122"/>
                <a:cs typeface="Times New Roman" pitchFamily="18" charset="0"/>
              </a:rPr>
              <a:t>10</a:t>
            </a:r>
          </a:p>
          <a:p>
            <a:pPr>
              <a:spcBef>
                <a:spcPts val="0"/>
              </a:spcBef>
              <a:spcAft>
                <a:spcPts val="0"/>
              </a:spcAft>
              <a:defRPr/>
            </a:pPr>
            <a:r>
              <a:rPr lang="en-US" altLang="zh-CN" sz="2800" b="1" dirty="0">
                <a:latin typeface="Times New Roman" panose="02020603050405020304" pitchFamily="18" charset="0"/>
                <a:ea typeface="楷体" panose="02010609060101010101" pitchFamily="49" charset="-122"/>
                <a:cs typeface="Times New Roman" pitchFamily="18" charset="0"/>
              </a:rPr>
              <a:t>h</a:t>
            </a:r>
            <a:r>
              <a:rPr lang="en-US" altLang="zh-CN" sz="2800" b="1" baseline="-25000" dirty="0">
                <a:latin typeface="Times New Roman" panose="02020603050405020304" pitchFamily="18" charset="0"/>
                <a:ea typeface="楷体" panose="02010609060101010101" pitchFamily="49" charset="-122"/>
                <a:cs typeface="Times New Roman" pitchFamily="18" charset="0"/>
              </a:rPr>
              <a:t>1</a:t>
            </a:r>
            <a:r>
              <a:rPr lang="en-US" altLang="zh-CN" sz="2800" b="1" dirty="0">
                <a:latin typeface="Times New Roman" panose="02020603050405020304" pitchFamily="18" charset="0"/>
                <a:ea typeface="楷体" panose="02010609060101010101" pitchFamily="49" charset="-122"/>
                <a:cs typeface="Times New Roman" pitchFamily="18" charset="0"/>
              </a:rPr>
              <a:t>(THE)</a:t>
            </a:r>
            <a:r>
              <a:rPr lang="en-US" altLang="zh-CN" sz="2800" b="1" dirty="0">
                <a:effectLst>
                  <a:outerShdw blurRad="38100" dist="38100" dir="2700000" algn="tl">
                    <a:srgbClr val="000000"/>
                  </a:outerShdw>
                </a:effectLst>
                <a:latin typeface="Times New Roman" panose="02020603050405020304" pitchFamily="18" charset="0"/>
                <a:ea typeface="楷体" panose="02010609060101010101" pitchFamily="49" charset="-122"/>
                <a:sym typeface="Symbol"/>
              </a:rPr>
              <a:t></a:t>
            </a:r>
            <a:r>
              <a:rPr lang="en-US" altLang="zh-CN" sz="2800" b="1" dirty="0">
                <a:latin typeface="Times New Roman" panose="02020603050405020304" pitchFamily="18" charset="0"/>
                <a:ea typeface="楷体" panose="02010609060101010101" pitchFamily="49" charset="-122"/>
                <a:cs typeface="Times New Roman" pitchFamily="18" charset="0"/>
              </a:rPr>
              <a:t> </a:t>
            </a:r>
            <a:r>
              <a:rPr lang="en-US" altLang="zh-CN" sz="2800" b="1" dirty="0">
                <a:latin typeface="Times New Roman" panose="02020603050405020304" pitchFamily="18" charset="0"/>
                <a:ea typeface="楷体" panose="02010609060101010101" pitchFamily="49" charset="-122"/>
                <a:cs typeface="Times New Roman" pitchFamily="18" charset="0"/>
                <a:sym typeface="Symbol"/>
              </a:rPr>
              <a:t>25</a:t>
            </a:r>
            <a:r>
              <a:rPr lang="en-US" altLang="zh-CN" sz="2800" b="1" baseline="-25000" dirty="0">
                <a:latin typeface="Times New Roman" panose="02020603050405020304" pitchFamily="18" charset="0"/>
                <a:ea typeface="楷体" panose="02010609060101010101" pitchFamily="49" charset="-122"/>
                <a:cs typeface="Times New Roman" pitchFamily="18" charset="0"/>
                <a:sym typeface="Symbol"/>
              </a:rPr>
              <a:t>10</a:t>
            </a:r>
            <a:endParaRPr lang="en-US" altLang="zh-CN" sz="2800" b="1" baseline="-25000" dirty="0">
              <a:latin typeface="Times New Roman" panose="02020603050405020304" pitchFamily="18" charset="0"/>
              <a:ea typeface="楷体" panose="02010609060101010101" pitchFamily="49" charset="-122"/>
              <a:cs typeface="Times New Roman" pitchFamily="18" charset="0"/>
            </a:endParaRPr>
          </a:p>
          <a:p>
            <a:pPr>
              <a:spcBef>
                <a:spcPts val="0"/>
              </a:spcBef>
              <a:spcAft>
                <a:spcPts val="0"/>
              </a:spcAft>
              <a:defRPr/>
            </a:pPr>
            <a:r>
              <a:rPr lang="en-US" altLang="zh-CN" sz="2800" b="1" dirty="0">
                <a:latin typeface="Times New Roman" panose="02020603050405020304" pitchFamily="18" charset="0"/>
                <a:ea typeface="楷体" panose="02010609060101010101" pitchFamily="49" charset="-122"/>
                <a:cs typeface="Times New Roman" pitchFamily="18" charset="0"/>
              </a:rPr>
              <a:t>h</a:t>
            </a:r>
            <a:r>
              <a:rPr lang="en-US" altLang="zh-CN" sz="2800" b="1" baseline="-25000" dirty="0">
                <a:latin typeface="Times New Roman" panose="02020603050405020304" pitchFamily="18" charset="0"/>
                <a:ea typeface="楷体" panose="02010609060101010101" pitchFamily="49" charset="-122"/>
                <a:cs typeface="Times New Roman" pitchFamily="18" charset="0"/>
              </a:rPr>
              <a:t>2</a:t>
            </a:r>
            <a:r>
              <a:rPr lang="en-US" altLang="zh-CN" sz="2800" b="1" dirty="0">
                <a:latin typeface="Times New Roman" panose="02020603050405020304" pitchFamily="18" charset="0"/>
                <a:ea typeface="楷体" panose="02010609060101010101" pitchFamily="49" charset="-122"/>
                <a:cs typeface="Times New Roman" pitchFamily="18" charset="0"/>
              </a:rPr>
              <a:t>(THE)</a:t>
            </a:r>
            <a:r>
              <a:rPr lang="en-US" altLang="zh-CN" sz="2800" b="1" dirty="0">
                <a:latin typeface="Times New Roman" panose="02020603050405020304" pitchFamily="18" charset="0"/>
                <a:ea typeface="楷体" panose="02010609060101010101" pitchFamily="49" charset="-122"/>
                <a:cs typeface="Times New Roman" pitchFamily="18" charset="0"/>
                <a:sym typeface="Symbol"/>
              </a:rPr>
              <a:t>20741</a:t>
            </a:r>
            <a:r>
              <a:rPr lang="en-US" altLang="zh-CN" sz="2800" b="1" baseline="-25000" dirty="0">
                <a:latin typeface="Times New Roman" panose="02020603050405020304" pitchFamily="18" charset="0"/>
                <a:ea typeface="楷体" panose="02010609060101010101" pitchFamily="49" charset="-122"/>
                <a:cs typeface="Times New Roman" pitchFamily="18" charset="0"/>
                <a:sym typeface="Symbol"/>
              </a:rPr>
              <a:t>10</a:t>
            </a:r>
            <a:r>
              <a:rPr lang="en-US" altLang="zh-CN" sz="2800" b="1" dirty="0">
                <a:latin typeface="Times New Roman" panose="02020603050405020304" pitchFamily="18" charset="0"/>
                <a:ea typeface="楷体" panose="02010609060101010101" pitchFamily="49" charset="-122"/>
                <a:cs typeface="Times New Roman" pitchFamily="18" charset="0"/>
                <a:sym typeface="Symbol"/>
              </a:rPr>
              <a:t> mod 312</a:t>
            </a:r>
            <a:r>
              <a:rPr lang="en-US" altLang="zh-CN" sz="2800" b="1" baseline="-25000" dirty="0">
                <a:latin typeface="Times New Roman" panose="02020603050405020304" pitchFamily="18" charset="0"/>
                <a:ea typeface="楷体" panose="02010609060101010101" pitchFamily="49" charset="-122"/>
                <a:cs typeface="Times New Roman" pitchFamily="18" charset="0"/>
                <a:sym typeface="Symbol"/>
              </a:rPr>
              <a:t>10</a:t>
            </a:r>
            <a:endParaRPr lang="en-US" altLang="zh-CN" sz="2800" b="1" baseline="-25000" dirty="0">
              <a:latin typeface="Times New Roman" panose="02020603050405020304" pitchFamily="18" charset="0"/>
              <a:ea typeface="楷体" panose="02010609060101010101" pitchFamily="49" charset="-122"/>
              <a:cs typeface="Times New Roman" pitchFamily="18" charset="0"/>
            </a:endParaRPr>
          </a:p>
          <a:p>
            <a:pPr>
              <a:spcBef>
                <a:spcPts val="0"/>
              </a:spcBef>
              <a:spcAft>
                <a:spcPts val="0"/>
              </a:spcAft>
              <a:defRPr/>
            </a:pPr>
            <a:r>
              <a:rPr lang="en-US" altLang="zh-CN" sz="2800" b="1" dirty="0">
                <a:latin typeface="Times New Roman" panose="02020603050405020304" pitchFamily="18" charset="0"/>
                <a:ea typeface="楷体" panose="02010609060101010101" pitchFamily="49" charset="-122"/>
                <a:cs typeface="Times New Roman" pitchFamily="18" charset="0"/>
              </a:rPr>
              <a:t>h</a:t>
            </a:r>
            <a:r>
              <a:rPr lang="en-US" altLang="zh-CN" sz="2800" b="1" baseline="-25000" dirty="0">
                <a:latin typeface="Times New Roman" panose="02020603050405020304" pitchFamily="18" charset="0"/>
                <a:ea typeface="楷体" panose="02010609060101010101" pitchFamily="49" charset="-122"/>
                <a:cs typeface="Times New Roman" pitchFamily="18" charset="0"/>
              </a:rPr>
              <a:t>3</a:t>
            </a:r>
            <a:r>
              <a:rPr lang="en-US" altLang="zh-CN" sz="2800" b="1" dirty="0">
                <a:latin typeface="Times New Roman" panose="02020603050405020304" pitchFamily="18" charset="0"/>
                <a:ea typeface="楷体" panose="02010609060101010101" pitchFamily="49" charset="-122"/>
                <a:cs typeface="Times New Roman" pitchFamily="18" charset="0"/>
              </a:rPr>
              <a:t>(THE)</a:t>
            </a:r>
            <a:r>
              <a:rPr lang="en-US" altLang="zh-CN" sz="2800" b="1" dirty="0">
                <a:latin typeface="Times New Roman" panose="02020603050405020304" pitchFamily="18" charset="0"/>
                <a:ea typeface="楷体" panose="02010609060101010101" pitchFamily="49" charset="-122"/>
                <a:cs typeface="Times New Roman" pitchFamily="18" charset="0"/>
                <a:sym typeface="Symbol"/>
              </a:rPr>
              <a:t></a:t>
            </a:r>
            <a:r>
              <a:rPr lang="en-US" altLang="zh-CN" sz="2800" b="1" dirty="0">
                <a:latin typeface="Times New Roman" panose="02020603050405020304" pitchFamily="18" charset="0"/>
                <a:ea typeface="楷体" panose="02010609060101010101" pitchFamily="49" charset="-122"/>
                <a:cs typeface="Times New Roman" pitchFamily="18" charset="0"/>
              </a:rPr>
              <a:t>1+</a:t>
            </a:r>
            <a:r>
              <a:rPr lang="en-US" altLang="zh-CN" sz="2800" b="1" dirty="0">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latin typeface="Times New Roman" panose="02020603050405020304" pitchFamily="18" charset="0"/>
                <a:ea typeface="楷体" panose="02010609060101010101" pitchFamily="49" charset="-122"/>
                <a:cs typeface="Times New Roman" pitchFamily="18" charset="0"/>
              </a:rPr>
              <a:t>30</a:t>
            </a:r>
            <a:r>
              <a:rPr lang="en-US" altLang="zh-CN" sz="2800" b="1" dirty="0">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latin typeface="Times New Roman" panose="02020603050405020304" pitchFamily="18" charset="0"/>
                <a:ea typeface="楷体" panose="02010609060101010101" pitchFamily="49" charset="-122"/>
                <a:cs typeface="Times New Roman" pitchFamily="18" charset="0"/>
              </a:rPr>
              <a:t>(</a:t>
            </a:r>
            <a:r>
              <a:rPr lang="zh-CN" altLang="en-US" sz="2800" b="1" dirty="0">
                <a:latin typeface="Times New Roman" panose="02020603050405020304" pitchFamily="18" charset="0"/>
                <a:ea typeface="楷体" panose="02010609060101010101" pitchFamily="49" charset="-122"/>
                <a:cs typeface="Times New Roman" pitchFamily="18" charset="0"/>
                <a:sym typeface="Symbol" pitchFamily="18" charset="2"/>
              </a:rPr>
              <a:t> </a:t>
            </a:r>
            <a:r>
              <a:rPr lang="en-US" altLang="zh-CN" sz="2800" b="1" dirty="0">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latin typeface="Times New Roman" panose="02020603050405020304" pitchFamily="18" charset="0"/>
                <a:ea typeface="楷体" panose="02010609060101010101" pitchFamily="49" charset="-122"/>
                <a:cs typeface="Times New Roman" pitchFamily="18" charset="0"/>
              </a:rPr>
              <a:t>20741)mod1]</a:t>
            </a:r>
            <a:r>
              <a:rPr lang="en-US" altLang="zh-CN" sz="2800" b="1" dirty="0">
                <a:latin typeface="Times New Roman" panose="02020603050405020304" pitchFamily="18" charset="0"/>
                <a:ea typeface="楷体" panose="02010609060101010101" pitchFamily="49" charset="-122"/>
                <a:cs typeface="Times New Roman" pitchFamily="18" charset="0"/>
                <a:sym typeface="Symbol" pitchFamily="18" charset="2"/>
              </a:rPr>
              <a:t></a:t>
            </a:r>
            <a:r>
              <a:rPr lang="en-US" altLang="zh-CN" sz="2800" b="1" dirty="0">
                <a:latin typeface="Times New Roman" panose="02020603050405020304" pitchFamily="18" charset="0"/>
                <a:ea typeface="楷体" panose="02010609060101010101" pitchFamily="49" charset="-122"/>
                <a:cs typeface="Times New Roman" pitchFamily="18" charset="0"/>
                <a:sym typeface="Symbol"/>
              </a:rPr>
              <a:t></a:t>
            </a:r>
            <a:r>
              <a:rPr lang="en-US" altLang="zh-CN" sz="2800" b="1" dirty="0">
                <a:latin typeface="Times New Roman" panose="02020603050405020304" pitchFamily="18" charset="0"/>
                <a:ea typeface="楷体" panose="02010609060101010101" pitchFamily="49" charset="-122"/>
                <a:cs typeface="Times New Roman" pitchFamily="18" charset="0"/>
              </a:rPr>
              <a:t>1+</a:t>
            </a:r>
            <a:r>
              <a:rPr lang="en-US" altLang="zh-CN" sz="2800" b="1" dirty="0">
                <a:latin typeface="Times New Roman" panose="02020603050405020304" pitchFamily="18" charset="0"/>
                <a:ea typeface="楷体" panose="02010609060101010101" pitchFamily="49" charset="-122"/>
                <a:cs typeface="Times New Roman" pitchFamily="18" charset="0"/>
                <a:sym typeface="Symbol"/>
              </a:rPr>
              <a:t> 22.218413733 23</a:t>
            </a:r>
            <a:endParaRPr lang="en-US" altLang="en-US" sz="2800" b="1" dirty="0">
              <a:latin typeface="Times New Roman" panose="02020603050405020304" pitchFamily="18" charset="0"/>
              <a:ea typeface="楷体" panose="02010609060101010101" pitchFamily="49" charset="-122"/>
              <a:cs typeface="Times New Roman" pitchFamily="18" charset="0"/>
            </a:endParaRPr>
          </a:p>
        </p:txBody>
      </p:sp>
    </p:spTree>
    <p:extLst>
      <p:ext uri="{BB962C8B-B14F-4D97-AF65-F5344CB8AC3E}">
        <p14:creationId xmlns:p14="http://schemas.microsoft.com/office/powerpoint/2010/main" val="3982769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 calcmode="lin" valueType="num">
                                      <p:cBhvr additive="base">
                                        <p:cTn id="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 calcmode="lin" valueType="num">
                                      <p:cBhvr additive="base">
                                        <p:cTn id="1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 calcmode="lin" valueType="num">
                                      <p:cBhvr additive="base">
                                        <p:cTn id="1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 calcmode="lin" valueType="num">
                                      <p:cBhvr additive="base">
                                        <p:cTn id="2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graphicFrame>
        <p:nvGraphicFramePr>
          <p:cNvPr id="3" name="Group 854"/>
          <p:cNvGraphicFramePr>
            <a:graphicFrameLocks noGrp="1"/>
          </p:cNvGraphicFramePr>
          <p:nvPr>
            <p:extLst>
              <p:ext uri="{D42A27DB-BD31-4B8C-83A1-F6EECF244321}">
                <p14:modId xmlns:p14="http://schemas.microsoft.com/office/powerpoint/2010/main" val="1946920986"/>
              </p:ext>
            </p:extLst>
          </p:nvPr>
        </p:nvGraphicFramePr>
        <p:xfrm>
          <a:off x="2619518" y="158130"/>
          <a:ext cx="7975600" cy="5953007"/>
        </p:xfrm>
        <a:graphic>
          <a:graphicData uri="http://schemas.openxmlformats.org/drawingml/2006/table">
            <a:tbl>
              <a:tblPr/>
              <a:tblGrid>
                <a:gridCol w="946000">
                  <a:extLst>
                    <a:ext uri="{9D8B030D-6E8A-4147-A177-3AD203B41FA5}">
                      <a16:colId xmlns:a16="http://schemas.microsoft.com/office/drawing/2014/main" val="20000"/>
                    </a:ext>
                  </a:extLst>
                </a:gridCol>
                <a:gridCol w="946000">
                  <a:extLst>
                    <a:ext uri="{9D8B030D-6E8A-4147-A177-3AD203B41FA5}">
                      <a16:colId xmlns:a16="http://schemas.microsoft.com/office/drawing/2014/main" val="20001"/>
                    </a:ext>
                  </a:extLst>
                </a:gridCol>
                <a:gridCol w="971252">
                  <a:extLst>
                    <a:ext uri="{9D8B030D-6E8A-4147-A177-3AD203B41FA5}">
                      <a16:colId xmlns:a16="http://schemas.microsoft.com/office/drawing/2014/main" val="20002"/>
                    </a:ext>
                  </a:extLst>
                </a:gridCol>
                <a:gridCol w="1124548">
                  <a:extLst>
                    <a:ext uri="{9D8B030D-6E8A-4147-A177-3AD203B41FA5}">
                      <a16:colId xmlns:a16="http://schemas.microsoft.com/office/drawing/2014/main" val="20003"/>
                    </a:ext>
                  </a:extLst>
                </a:gridCol>
                <a:gridCol w="783581">
                  <a:extLst>
                    <a:ext uri="{9D8B030D-6E8A-4147-A177-3AD203B41FA5}">
                      <a16:colId xmlns:a16="http://schemas.microsoft.com/office/drawing/2014/main" val="20004"/>
                    </a:ext>
                  </a:extLst>
                </a:gridCol>
                <a:gridCol w="1210319">
                  <a:extLst>
                    <a:ext uri="{9D8B030D-6E8A-4147-A177-3AD203B41FA5}">
                      <a16:colId xmlns:a16="http://schemas.microsoft.com/office/drawing/2014/main" val="20005"/>
                    </a:ext>
                  </a:extLst>
                </a:gridCol>
                <a:gridCol w="805818">
                  <a:extLst>
                    <a:ext uri="{9D8B030D-6E8A-4147-A177-3AD203B41FA5}">
                      <a16:colId xmlns:a16="http://schemas.microsoft.com/office/drawing/2014/main" val="20006"/>
                    </a:ext>
                  </a:extLst>
                </a:gridCol>
                <a:gridCol w="1188082">
                  <a:extLst>
                    <a:ext uri="{9D8B030D-6E8A-4147-A177-3AD203B41FA5}">
                      <a16:colId xmlns:a16="http://schemas.microsoft.com/office/drawing/2014/main" val="20007"/>
                    </a:ext>
                  </a:extLst>
                </a:gridCol>
              </a:tblGrid>
              <a:tr h="431495">
                <a:tc gridSpan="2">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rPr>
                        <a:t>WORD</a:t>
                      </a:r>
                      <a:endParaRPr kumimoji="0" lang="zh-CN" altLang="en-US" sz="2000" b="1" i="0" u="none" strike="noStrike" cap="none" normalizeH="0" baseline="0" dirty="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tc gridSpan="2">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1" u="none" strike="noStrike" cap="none" normalizeH="0" baseline="0" dirty="0">
                          <a:ln>
                            <a:noFill/>
                          </a:ln>
                          <a:solidFill>
                            <a:srgbClr val="FF0000"/>
                          </a:solidFill>
                          <a:effectLst/>
                          <a:latin typeface="Arial" pitchFamily="34" charset="0"/>
                          <a:ea typeface="宋体" pitchFamily="2" charset="-122"/>
                        </a:rPr>
                        <a:t>h</a:t>
                      </a:r>
                      <a:r>
                        <a:rPr kumimoji="0" lang="en-US" altLang="zh-CN" sz="2000" b="1" i="0" u="none" strike="noStrike" cap="none" normalizeH="0" baseline="0" dirty="0">
                          <a:ln>
                            <a:noFill/>
                          </a:ln>
                          <a:solidFill>
                            <a:srgbClr val="FF0000"/>
                          </a:solidFill>
                          <a:effectLst/>
                          <a:latin typeface="Arial" pitchFamily="34" charset="0"/>
                          <a:ea typeface="宋体" pitchFamily="2" charset="-122"/>
                        </a:rPr>
                        <a:t>1(WORD)</a:t>
                      </a:r>
                      <a:endParaRPr kumimoji="0" lang="zh-CN" altLang="en-US" sz="2000" b="1" i="0" u="none" strike="noStrike" cap="none" normalizeH="0" baseline="0" dirty="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tc gridSpan="2">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1" u="none" strike="noStrike" cap="none" normalizeH="0" baseline="0" dirty="0">
                          <a:ln>
                            <a:noFill/>
                          </a:ln>
                          <a:solidFill>
                            <a:srgbClr val="FF0000"/>
                          </a:solidFill>
                          <a:effectLst/>
                          <a:latin typeface="Arial" pitchFamily="34" charset="0"/>
                          <a:ea typeface="宋体" pitchFamily="2" charset="-122"/>
                        </a:rPr>
                        <a:t>h</a:t>
                      </a:r>
                      <a:r>
                        <a:rPr kumimoji="0" lang="en-US" altLang="zh-CN" sz="2000" b="1" i="0" u="none" strike="noStrike" cap="none" normalizeH="0" baseline="0" dirty="0">
                          <a:ln>
                            <a:noFill/>
                          </a:ln>
                          <a:solidFill>
                            <a:srgbClr val="FF0000"/>
                          </a:solidFill>
                          <a:effectLst/>
                          <a:latin typeface="Arial" pitchFamily="34" charset="0"/>
                          <a:ea typeface="宋体" pitchFamily="2" charset="-122"/>
                        </a:rPr>
                        <a:t>2(WORD)</a:t>
                      </a:r>
                      <a:endParaRPr kumimoji="0" lang="zh-CN" altLang="en-US" sz="2000" b="1" i="0" u="none" strike="noStrike" cap="none" normalizeH="0" baseline="0" dirty="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tc gridSpan="2">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1" u="none" strike="noStrike" cap="none" normalizeH="0" baseline="0" dirty="0">
                          <a:ln>
                            <a:noFill/>
                          </a:ln>
                          <a:solidFill>
                            <a:srgbClr val="FF0000"/>
                          </a:solidFill>
                          <a:effectLst/>
                          <a:latin typeface="Arial" pitchFamily="34" charset="0"/>
                          <a:ea typeface="宋体" pitchFamily="2" charset="-122"/>
                        </a:rPr>
                        <a:t>h</a:t>
                      </a:r>
                      <a:r>
                        <a:rPr kumimoji="0" lang="en-US" altLang="zh-CN" sz="2000" b="1" i="0" u="none" strike="noStrike" cap="none" normalizeH="0" baseline="0" dirty="0">
                          <a:ln>
                            <a:noFill/>
                          </a:ln>
                          <a:solidFill>
                            <a:srgbClr val="FF0000"/>
                          </a:solidFill>
                          <a:effectLst/>
                          <a:latin typeface="Arial" pitchFamily="34" charset="0"/>
                          <a:ea typeface="宋体" pitchFamily="2" charset="-122"/>
                        </a:rPr>
                        <a:t>3(WORD)</a:t>
                      </a:r>
                      <a:endParaRPr kumimoji="0" lang="zh-CN" altLang="en-US" sz="2000" b="1" i="0" u="none" strike="noStrike" cap="none" normalizeH="0" baseline="0" dirty="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extLst>
                  <a:ext uri="{0D108BD9-81ED-4DB2-BD59-A6C34878D82A}">
                    <a16:rowId xmlns:a16="http://schemas.microsoft.com/office/drawing/2014/main" val="10000"/>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rPr>
                        <a:t>THE</a:t>
                      </a:r>
                      <a:endParaRPr kumimoji="0" lang="zh-CN" altLang="en-US" sz="2000" b="1" i="0" u="none" strike="noStrike" cap="none" normalizeH="0" baseline="0" dirty="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BE</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25</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7</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000000"/>
                          </a:solidFill>
                          <a:effectLst/>
                          <a:latin typeface="Arial" pitchFamily="34" charset="0"/>
                          <a:ea typeface="宋体" pitchFamily="2" charset="-122"/>
                          <a:cs typeface="Times New Roman" pitchFamily="18" charset="0"/>
                        </a:rPr>
                        <a:t>7</a:t>
                      </a:r>
                      <a:endParaRPr kumimoji="0" lang="zh-CN" altLang="en-US" sz="2000" b="1" i="0" u="none" strike="noStrike" cap="none" normalizeH="0" baseline="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23</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Tahoma" pitchFamily="34" charset="0"/>
                          <a:ea typeface="宋体" pitchFamily="2" charset="-122"/>
                        </a:rPr>
                        <a:t>8</a:t>
                      </a:r>
                      <a:endParaRPr kumimoji="0" lang="zh-CN" altLang="en-US" sz="2000" b="1" i="0" u="none" strike="noStrike" cap="none" normalizeH="0" baseline="0" dirty="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28575"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rPr>
                        <a:t>OF</a:t>
                      </a:r>
                      <a:endParaRPr kumimoji="0" lang="zh-CN" altLang="en-US" sz="2000" b="1" i="0" u="none" strike="noStrike" cap="none" normalizeH="0" baseline="0" dirty="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AT</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9</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21</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21</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21</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21</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0000CC"/>
                          </a:solidFill>
                          <a:effectLst/>
                          <a:latin typeface="Tahoma" pitchFamily="34" charset="0"/>
                          <a:ea typeface="宋体" pitchFamily="2" charset="-122"/>
                        </a:rPr>
                        <a:t>26</a:t>
                      </a:r>
                      <a:endParaRPr kumimoji="0" lang="zh-CN" altLang="en-US" sz="2000" b="1" i="0" u="none" strike="noStrike" cap="none" normalizeH="0" baseline="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rPr>
                        <a:t>AND</a:t>
                      </a:r>
                      <a:endParaRPr kumimoji="0" lang="zh-CN" altLang="en-US" sz="2000" b="1" i="0" u="none" strike="noStrike" cap="none" normalizeH="0" baseline="0" dirty="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BY</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11</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27</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19</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27</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4</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0000CC"/>
                          </a:solidFill>
                          <a:effectLst/>
                          <a:latin typeface="Tahoma" pitchFamily="34" charset="0"/>
                          <a:ea typeface="宋体" pitchFamily="2" charset="-122"/>
                        </a:rPr>
                        <a:t>16</a:t>
                      </a:r>
                      <a:endParaRPr kumimoji="0" lang="zh-CN" altLang="en-US" sz="2000" b="1" i="0" u="none" strike="noStrike" cap="none" normalizeH="0" baseline="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rPr>
                        <a:t>TO</a:t>
                      </a:r>
                      <a:endParaRPr kumimoji="0" lang="zh-CN" altLang="en-US" sz="2000" b="1" i="0" u="none" strike="noStrike" cap="none" normalizeH="0" baseline="0" dirty="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I</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27</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9</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4</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000000"/>
                          </a:solidFill>
                          <a:effectLst/>
                          <a:latin typeface="Arial" pitchFamily="34" charset="0"/>
                          <a:ea typeface="宋体" pitchFamily="2" charset="-122"/>
                          <a:cs typeface="Times New Roman" pitchFamily="18" charset="0"/>
                        </a:rPr>
                        <a:t>9</a:t>
                      </a:r>
                      <a:endParaRPr kumimoji="0" lang="zh-CN" altLang="en-US" sz="2000" b="1" i="0" u="none" strike="noStrike" cap="none" normalizeH="0" baseline="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7</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0000CC"/>
                          </a:solidFill>
                          <a:effectLst/>
                          <a:latin typeface="Tahoma" pitchFamily="34" charset="0"/>
                          <a:ea typeface="宋体" pitchFamily="2" charset="-122"/>
                        </a:rPr>
                        <a:t>16</a:t>
                      </a:r>
                      <a:endParaRPr kumimoji="0" lang="zh-CN" altLang="en-US" sz="2000" b="1" i="0" u="none" strike="noStrike" cap="none" normalizeH="0" baseline="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rPr>
                        <a:t>A</a:t>
                      </a:r>
                      <a:endParaRPr kumimoji="0" lang="zh-CN" altLang="en-US" sz="2000" b="1" i="0" u="none" strike="noStrike" cap="none" normalizeH="0" baseline="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THIS</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1</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6</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1</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000000"/>
                          </a:solidFill>
                          <a:effectLst/>
                          <a:latin typeface="Arial" pitchFamily="34" charset="0"/>
                          <a:ea typeface="宋体" pitchFamily="2" charset="-122"/>
                          <a:cs typeface="Times New Roman" pitchFamily="18" charset="0"/>
                        </a:rPr>
                        <a:t>25</a:t>
                      </a:r>
                      <a:endParaRPr kumimoji="0" lang="zh-CN" altLang="en-US" sz="2000" b="1" i="0" u="none" strike="noStrike" cap="none" normalizeH="0" baseline="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19</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Tahoma" pitchFamily="34" charset="0"/>
                          <a:ea typeface="宋体" pitchFamily="2" charset="-122"/>
                        </a:rPr>
                        <a:t>23</a:t>
                      </a:r>
                      <a:endParaRPr kumimoji="0" lang="zh-CN" altLang="en-US" sz="2000" b="1" i="0" u="none" strike="noStrike" cap="none" normalizeH="0" baseline="0" dirty="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rPr>
                        <a:t>IN</a:t>
                      </a:r>
                      <a:endParaRPr kumimoji="0" lang="zh-CN" altLang="en-US" sz="2000" b="1" i="0" u="none" strike="noStrike" cap="none" normalizeH="0" baseline="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HAD</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7</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13</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23</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13</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30</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Tahoma" pitchFamily="34" charset="0"/>
                          <a:ea typeface="宋体" pitchFamily="2" charset="-122"/>
                        </a:rPr>
                        <a:t>30</a:t>
                      </a:r>
                      <a:endParaRPr kumimoji="0" lang="zh-CN" altLang="en-US" sz="2000" b="1" i="0" u="none" strike="noStrike" cap="none" normalizeH="0" baseline="0" dirty="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rPr>
                        <a:t>THAT</a:t>
                      </a:r>
                      <a:endParaRPr kumimoji="0" lang="zh-CN" altLang="en-US" sz="2000" b="1" i="0" u="none" strike="noStrike" cap="none" normalizeH="0" baseline="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NOT</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9</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21</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18</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18</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17</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Tahoma" pitchFamily="34" charset="0"/>
                          <a:ea typeface="宋体" pitchFamily="2" charset="-122"/>
                        </a:rPr>
                        <a:t>21</a:t>
                      </a:r>
                      <a:endParaRPr kumimoji="0" lang="zh-CN" altLang="en-US" sz="2000" b="1" i="0" u="none" strike="noStrike" cap="none" normalizeH="0" baseline="0" dirty="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rPr>
                        <a:t>IS</a:t>
                      </a: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ARE</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26</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22</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28</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24</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Tahoma" pitchFamily="34" charset="0"/>
                          <a:ea typeface="宋体" pitchFamily="2" charset="-122"/>
                        </a:rPr>
                        <a:t>4</a:t>
                      </a:r>
                      <a:endParaRPr kumimoji="0" lang="zh-CN" altLang="en-US" sz="2000" b="1" i="0" u="none" strike="noStrike" cap="none" normalizeH="0" baseline="0" dirty="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8"/>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rPr>
                        <a:t>WAS</a:t>
                      </a:r>
                      <a:endParaRPr kumimoji="0" lang="zh-CN" altLang="en-US" sz="2000" b="1" i="0" u="none" strike="noStrike" cap="none" normalizeH="0" baseline="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BUT</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5</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0000CC"/>
                          </a:solidFill>
                          <a:effectLst/>
                          <a:latin typeface="Arial" pitchFamily="34" charset="0"/>
                          <a:ea typeface="宋体" pitchFamily="2" charset="-122"/>
                          <a:cs typeface="Times New Roman" pitchFamily="18" charset="0"/>
                        </a:rPr>
                        <a:t>3</a:t>
                      </a:r>
                      <a:endParaRPr kumimoji="0" lang="zh-CN" altLang="en-US" sz="2000" b="1" i="0" u="none" strike="noStrike" cap="none" normalizeH="0" baseline="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12</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12</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26</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Tahoma" pitchFamily="34" charset="0"/>
                          <a:ea typeface="宋体" pitchFamily="2" charset="-122"/>
                        </a:rPr>
                        <a:t>11</a:t>
                      </a:r>
                      <a:endParaRPr kumimoji="0" lang="zh-CN" altLang="en-US" sz="2000" b="1" i="0" u="none" strike="noStrike" cap="none" normalizeH="0" baseline="0" dirty="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9"/>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HE</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FROM</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13</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22</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13</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21</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27</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Tahoma" pitchFamily="34" charset="0"/>
                          <a:ea typeface="宋体" pitchFamily="2" charset="-122"/>
                        </a:rPr>
                        <a:t>3</a:t>
                      </a:r>
                      <a:endParaRPr kumimoji="0" lang="zh-CN" altLang="en-US" sz="2000" b="1" i="0" u="none" strike="noStrike" cap="none" normalizeH="0" baseline="0" dirty="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0"/>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FOR</a:t>
                      </a:r>
                      <a:endParaRPr kumimoji="0" lang="zh-CN" altLang="en-US" sz="2000" b="1" i="0" u="none" strike="noStrike" cap="none" normalizeH="0" baseline="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OR</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27</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29</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8</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2</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16</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Tahoma" pitchFamily="34" charset="0"/>
                          <a:ea typeface="宋体" pitchFamily="2" charset="-122"/>
                        </a:rPr>
                        <a:t>2</a:t>
                      </a:r>
                      <a:endParaRPr kumimoji="0" lang="zh-CN" altLang="en-US" sz="2000" b="1" i="0" u="none" strike="noStrike" cap="none" normalizeH="0" baseline="0" dirty="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1"/>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IT</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HAVE</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29</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26</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29</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5</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20</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Tahoma" pitchFamily="34" charset="0"/>
                          <a:ea typeface="宋体" pitchFamily="2" charset="-122"/>
                        </a:rPr>
                        <a:t>26</a:t>
                      </a:r>
                      <a:endParaRPr kumimoji="0" lang="zh-CN" altLang="en-US" sz="2000" b="1" i="0" u="none" strike="noStrike" cap="none" normalizeH="0" baseline="0" dirty="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2"/>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WITH</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AN</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2</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0000CC"/>
                          </a:solidFill>
                          <a:effectLst/>
                          <a:latin typeface="Arial" pitchFamily="34" charset="0"/>
                          <a:ea typeface="宋体" pitchFamily="2" charset="-122"/>
                          <a:cs typeface="Times New Roman" pitchFamily="18" charset="0"/>
                        </a:rPr>
                        <a:t>15</a:t>
                      </a:r>
                      <a:endParaRPr kumimoji="0" lang="zh-CN" altLang="en-US" sz="2000" b="1" i="0" u="none" strike="noStrike" cap="none" normalizeH="0" baseline="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29</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15</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7</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Tahoma" pitchFamily="34" charset="0"/>
                          <a:ea typeface="宋体" pitchFamily="2" charset="-122"/>
                        </a:rPr>
                        <a:t>6</a:t>
                      </a:r>
                      <a:endParaRPr kumimoji="0" lang="zh-CN" altLang="en-US" sz="2000" b="1" i="0" u="none" strike="noStrike" cap="none" normalizeH="0" baseline="0" dirty="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3"/>
                  </a:ext>
                </a:extLst>
              </a:tr>
              <a:tr h="341345">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AS</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THEY</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18</a:t>
                      </a:r>
                      <a:endParaRPr kumimoji="0" lang="zh-CN" altLang="en-US" sz="2000" b="1" i="0" u="none" strike="noStrike" cap="none" normalizeH="0" baseline="0" dirty="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Arial" pitchFamily="34" charset="0"/>
                          <a:ea typeface="宋体" pitchFamily="2" charset="-122"/>
                          <a:cs typeface="Times New Roman" pitchFamily="18" charset="0"/>
                        </a:rPr>
                        <a:t>0</a:t>
                      </a:r>
                      <a:endParaRPr kumimoji="0" lang="zh-CN" altLang="en-US" sz="2000" b="1" i="0" u="none" strike="noStrike" cap="none" normalizeH="0" baseline="0" dirty="0">
                        <a:ln>
                          <a:noFill/>
                        </a:ln>
                        <a:solidFill>
                          <a:srgbClr val="0000CC"/>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a:ln>
                            <a:noFill/>
                          </a:ln>
                          <a:solidFill>
                            <a:srgbClr val="FF0000"/>
                          </a:solidFill>
                          <a:effectLst/>
                          <a:latin typeface="Arial" pitchFamily="34" charset="0"/>
                          <a:ea typeface="宋体" pitchFamily="2" charset="-122"/>
                          <a:cs typeface="Times New Roman" pitchFamily="18" charset="0"/>
                        </a:rPr>
                        <a:t>20</a:t>
                      </a:r>
                      <a:endParaRPr kumimoji="0" lang="zh-CN" altLang="en-US" sz="2000" b="1" i="0" u="none" strike="noStrike" cap="none" normalizeH="0" baseline="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00"/>
                          </a:solidFill>
                          <a:effectLst/>
                          <a:latin typeface="Arial" pitchFamily="34" charset="0"/>
                          <a:ea typeface="宋体" pitchFamily="2" charset="-122"/>
                          <a:cs typeface="Times New Roman" pitchFamily="18" charset="0"/>
                        </a:rPr>
                        <a:t>27</a:t>
                      </a:r>
                      <a:endParaRPr kumimoji="0" lang="zh-CN" altLang="en-US" sz="2000" b="1" i="0" u="none" strike="noStrike" cap="none" normalizeH="0" baseline="0" dirty="0">
                        <a:ln>
                          <a:noFill/>
                        </a:ln>
                        <a:solidFill>
                          <a:srgbClr val="000000"/>
                        </a:solidFill>
                        <a:effectLst/>
                        <a:latin typeface="Arial" pitchFamily="34" charset="0"/>
                        <a:ea typeface="宋体" pitchFamily="2" charset="-122"/>
                        <a:cs typeface="Times New Roman" pitchFamily="18" charset="0"/>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8</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0000CC"/>
                          </a:solidFill>
                          <a:effectLst/>
                          <a:latin typeface="Tahoma" pitchFamily="34" charset="0"/>
                          <a:ea typeface="宋体" pitchFamily="2" charset="-122"/>
                        </a:rPr>
                        <a:t>1</a:t>
                      </a:r>
                      <a:endParaRPr kumimoji="0" lang="zh-CN" altLang="en-US" sz="2000" b="1" i="0" u="none" strike="noStrike" cap="none" normalizeH="0" baseline="0" dirty="0">
                        <a:ln>
                          <a:noFill/>
                        </a:ln>
                        <a:solidFill>
                          <a:srgbClr val="0000CC"/>
                        </a:solidFill>
                        <a:effectLst/>
                        <a:latin typeface="Tahoma"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4"/>
                  </a:ext>
                </a:extLst>
              </a:tr>
              <a:tr h="371341">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HIS</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endParaRPr kumimoji="0" lang="en-US" altLang="zh-CN" sz="2500" b="1" i="0" u="none" strike="noStrike" cap="none" normalizeH="0" baseline="0" dirty="0">
                        <a:ln>
                          <a:noFill/>
                        </a:ln>
                        <a:solidFill>
                          <a:srgbClr val="0000CC"/>
                        </a:solidFill>
                        <a:effectLst/>
                        <a:latin typeface="Arial"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18</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eaLnBrk="1" fontAlgn="base" latinLnBrk="0" hangingPunct="1">
                        <a:lnSpc>
                          <a:spcPts val="2500"/>
                        </a:lnSpc>
                        <a:spcBef>
                          <a:spcPts val="0"/>
                        </a:spcBef>
                        <a:spcAft>
                          <a:spcPct val="0"/>
                        </a:spcAft>
                        <a:buClr>
                          <a:schemeClr val="hlink"/>
                        </a:buClr>
                        <a:buSzPct val="70000"/>
                        <a:buFont typeface="Wingdings" pitchFamily="2" charset="2"/>
                        <a:buNone/>
                        <a:tabLst/>
                      </a:pPr>
                      <a:endParaRPr kumimoji="0" lang="en-US" altLang="zh-CN" sz="2200" b="1" i="0" u="none" strike="noStrike" cap="none" normalizeH="0" baseline="0" dirty="0">
                        <a:ln>
                          <a:noFill/>
                        </a:ln>
                        <a:solidFill>
                          <a:srgbClr val="FF0000"/>
                        </a:solidFill>
                        <a:effectLst/>
                        <a:latin typeface="Arial" pitchFamily="34" charset="0"/>
                        <a:ea typeface="宋体" pitchFamily="2" charset="-122"/>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5</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eaLnBrk="1" fontAlgn="base" latinLnBrk="0" hangingPunct="1">
                        <a:lnSpc>
                          <a:spcPts val="2500"/>
                        </a:lnSpc>
                        <a:spcBef>
                          <a:spcPts val="0"/>
                        </a:spcBef>
                        <a:spcAft>
                          <a:spcPct val="0"/>
                        </a:spcAft>
                        <a:buClr>
                          <a:schemeClr val="hlink"/>
                        </a:buClr>
                        <a:buSzPct val="70000"/>
                        <a:buFont typeface="Wingdings" pitchFamily="2" charset="2"/>
                        <a:buNone/>
                        <a:tabLst/>
                        <a:defRPr/>
                      </a:pPr>
                      <a:endParaRPr kumimoji="0" lang="en-US" altLang="zh-CN" sz="2200" b="1" i="0" u="none" strike="noStrike" kern="1200" cap="none" normalizeH="0" baseline="0" dirty="0">
                        <a:ln>
                          <a:noFill/>
                        </a:ln>
                        <a:solidFill>
                          <a:srgbClr val="FF0000"/>
                        </a:solidFill>
                        <a:effectLst/>
                        <a:latin typeface="Arial" pitchFamily="34" charset="0"/>
                        <a:ea typeface="宋体" pitchFamily="2" charset="-122"/>
                        <a:cs typeface="+mn-cs"/>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30</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12700" cap="flat" cmpd="sng" algn="ctr">
                      <a:solidFill>
                        <a:srgbClr val="FF0000"/>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eaLnBrk="1" fontAlgn="base" latinLnBrk="0" hangingPunct="1">
                        <a:lnSpc>
                          <a:spcPts val="2500"/>
                        </a:lnSpc>
                        <a:spcBef>
                          <a:spcPts val="0"/>
                        </a:spcBef>
                        <a:spcAft>
                          <a:spcPct val="0"/>
                        </a:spcAft>
                        <a:buClr>
                          <a:schemeClr val="hlink"/>
                        </a:buClr>
                        <a:buSzPct val="70000"/>
                        <a:buFont typeface="Wingdings" pitchFamily="2" charset="2"/>
                        <a:buNone/>
                        <a:tabLst/>
                        <a:defRPr/>
                      </a:pPr>
                      <a:endParaRPr kumimoji="0" lang="en-US" altLang="zh-CN" sz="2200" b="1" i="0" u="none" strike="noStrike" kern="1200" cap="none" normalizeH="0" baseline="0" dirty="0">
                        <a:ln>
                          <a:noFill/>
                        </a:ln>
                        <a:solidFill>
                          <a:srgbClr val="FF0000"/>
                        </a:solidFill>
                        <a:effectLst/>
                        <a:latin typeface="Arial" pitchFamily="34" charset="0"/>
                        <a:ea typeface="宋体" pitchFamily="2" charset="-122"/>
                        <a:cs typeface="+mn-cs"/>
                      </a:endParaRPr>
                    </a:p>
                  </a:txBody>
                  <a:tcPr marL="91436" marR="91436" marT="45715" marB="45715" anchor="ctr" horzOverflow="overflow">
                    <a:lnL w="12700" cap="flat" cmpd="sng" algn="ctr">
                      <a:solidFill>
                        <a:srgbClr val="FF0000"/>
                      </a:solidFill>
                      <a:prstDash val="solid"/>
                      <a:round/>
                      <a:headEnd type="none" w="med" len="med"/>
                      <a:tailEnd type="none" w="med" len="med"/>
                    </a:lnL>
                    <a:lnR w="28575"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5"/>
                  </a:ext>
                </a:extLst>
              </a:tr>
              <a:tr h="371341">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ON</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tc vMerge="1">
                  <a:txBody>
                    <a:bodyPr/>
                    <a:lstStyle/>
                    <a:p>
                      <a:endParaRPr lang="zh-CN" altLang="en-US"/>
                    </a:p>
                  </a:txBody>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1</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tc vMerge="1">
                  <a:txBody>
                    <a:bodyPr/>
                    <a:lstStyle/>
                    <a:p>
                      <a:endParaRPr lang="zh-CN" altLang="en-US"/>
                    </a:p>
                  </a:txBody>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cs typeface="Times New Roman" pitchFamily="18" charset="0"/>
                        </a:rPr>
                        <a:t>29</a:t>
                      </a:r>
                      <a:endParaRPr kumimoji="0" lang="zh-CN" altLang="en-US" sz="2000" b="1" i="0" u="none" strike="noStrike" cap="none" normalizeH="0" baseline="0" dirty="0">
                        <a:ln>
                          <a:noFill/>
                        </a:ln>
                        <a:solidFill>
                          <a:srgbClr val="FF0000"/>
                        </a:solidFill>
                        <a:effectLst/>
                        <a:latin typeface="Arial" pitchFamily="34" charset="0"/>
                        <a:ea typeface="宋体" pitchFamily="2" charset="-122"/>
                        <a:cs typeface="Times New Roman" pitchFamily="18" charset="0"/>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tc vMerge="1">
                  <a:txBody>
                    <a:bodyPr/>
                    <a:lstStyle/>
                    <a:p>
                      <a:endParaRPr lang="zh-CN" altLang="en-US"/>
                    </a:p>
                  </a:txBody>
                  <a:tcPr/>
                </a:tc>
                <a:tc>
                  <a:txBody>
                    <a:bodyPr/>
                    <a:lstStyle/>
                    <a:p>
                      <a:pPr marL="0" marR="0" lvl="0" indent="0" algn="ctr" defTabSz="914400" rtl="0" eaLnBrk="1" fontAlgn="base" latinLnBrk="0" hangingPunct="1">
                        <a:lnSpc>
                          <a:spcPts val="1900"/>
                        </a:lnSpc>
                        <a:spcBef>
                          <a:spcPts val="0"/>
                        </a:spcBef>
                        <a:spcAft>
                          <a:spcPct val="0"/>
                        </a:spcAft>
                        <a:buClr>
                          <a:schemeClr val="hlink"/>
                        </a:buClr>
                        <a:buSzPct val="70000"/>
                        <a:buFont typeface="Wingdings" pitchFamily="2" charset="2"/>
                        <a:buNone/>
                        <a:tabLst/>
                      </a:pPr>
                      <a:r>
                        <a:rPr kumimoji="0" lang="en-US" altLang="zh-CN" sz="2000" b="1" i="0" u="none" strike="noStrike" cap="none" normalizeH="0" baseline="0" dirty="0">
                          <a:ln>
                            <a:noFill/>
                          </a:ln>
                          <a:solidFill>
                            <a:srgbClr val="FF0000"/>
                          </a:solidFill>
                          <a:effectLst/>
                          <a:latin typeface="Arial" pitchFamily="34" charset="0"/>
                          <a:ea typeface="宋体" pitchFamily="2" charset="-122"/>
                        </a:rPr>
                        <a:t>18 </a:t>
                      </a:r>
                      <a:endParaRPr kumimoji="0" lang="zh-CN" altLang="en-US" sz="2000" b="1" i="0" u="none" strike="noStrike" cap="none" normalizeH="0" baseline="0" dirty="0">
                        <a:ln>
                          <a:noFill/>
                        </a:ln>
                        <a:solidFill>
                          <a:srgbClr val="FF0000"/>
                        </a:solidFill>
                        <a:effectLst/>
                        <a:latin typeface="Arial" pitchFamily="34" charset="0"/>
                        <a:ea typeface="宋体" pitchFamily="2" charset="-122"/>
                      </a:endParaRPr>
                    </a:p>
                  </a:txBody>
                  <a:tcPr marL="91436" marR="91436" marT="45715" marB="45715" anchor="ctr" horzOverflow="overflow">
                    <a:lnL w="28575" cap="flat" cmpd="sng" algn="ctr">
                      <a:solidFill>
                        <a:srgbClr val="FF0000"/>
                      </a:solidFill>
                      <a:prstDash val="solid"/>
                      <a:round/>
                      <a:headEnd type="none" w="med" len="med"/>
                      <a:tailEnd type="none" w="med" len="med"/>
                    </a:lnL>
                    <a:lnR w="12700" cap="flat" cmpd="sng" algn="ctr">
                      <a:solidFill>
                        <a:srgbClr val="FF0000"/>
                      </a:solidFill>
                      <a:prstDash val="solid"/>
                      <a:round/>
                      <a:headEnd type="none" w="med" len="med"/>
                      <a:tailEnd type="none" w="med" len="med"/>
                    </a:lnR>
                    <a:lnT w="12700" cap="flat" cmpd="sng" algn="ctr">
                      <a:solidFill>
                        <a:srgbClr val="FF0000"/>
                      </a:solidFill>
                      <a:prstDash val="solid"/>
                      <a:round/>
                      <a:headEnd type="none" w="med" len="med"/>
                      <a:tailEnd type="none" w="med" len="med"/>
                    </a:lnT>
                    <a:lnB w="28575" cap="flat" cmpd="sng" algn="ctr">
                      <a:solidFill>
                        <a:srgbClr val="FF0000"/>
                      </a:solidFill>
                      <a:prstDash val="solid"/>
                      <a:round/>
                      <a:headEnd type="none" w="med" len="med"/>
                      <a:tailEnd type="none" w="med" len="med"/>
                    </a:lnB>
                    <a:lnTlToBr>
                      <a:noFill/>
                    </a:lnTlToBr>
                    <a:lnBlToTr>
                      <a:noFill/>
                    </a:lnBlToTr>
                    <a:solidFill>
                      <a:schemeClr val="bg1"/>
                    </a:solidFill>
                  </a:tcPr>
                </a:tc>
                <a:tc vMerge="1">
                  <a:txBody>
                    <a:bodyPr/>
                    <a:lstStyle/>
                    <a:p>
                      <a:endParaRPr lang="zh-CN" altLang="en-US"/>
                    </a:p>
                  </a:txBody>
                  <a:tcPr/>
                </a:tc>
                <a:extLst>
                  <a:ext uri="{0D108BD9-81ED-4DB2-BD59-A6C34878D82A}">
                    <a16:rowId xmlns:a16="http://schemas.microsoft.com/office/drawing/2014/main" val="10016"/>
                  </a:ext>
                </a:extLst>
              </a:tr>
            </a:tbl>
          </a:graphicData>
        </a:graphic>
      </p:graphicFrame>
    </p:spTree>
    <p:extLst>
      <p:ext uri="{BB962C8B-B14F-4D97-AF65-F5344CB8AC3E}">
        <p14:creationId xmlns:p14="http://schemas.microsoft.com/office/powerpoint/2010/main" val="30086629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1934002" cy="605909"/>
          </a:xfrm>
        </p:spPr>
        <p:txBody>
          <a:bodyPr/>
          <a:lstStyle/>
          <a:p>
            <a:r>
              <a:rPr lang="zh-CN" altLang="en-US" dirty="0">
                <a:latin typeface="楷体" panose="02010609060101010101" pitchFamily="49" charset="-122"/>
                <a:ea typeface="楷体" panose="02010609060101010101" pitchFamily="49" charset="-122"/>
              </a:rPr>
              <a:t>冲突调节</a:t>
            </a:r>
          </a:p>
        </p:txBody>
      </p:sp>
      <p:sp>
        <p:nvSpPr>
          <p:cNvPr id="3" name="Text Box 4"/>
          <p:cNvSpPr txBox="1">
            <a:spLocks noChangeArrowheads="1"/>
          </p:cNvSpPr>
          <p:nvPr/>
        </p:nvSpPr>
        <p:spPr bwMode="auto">
          <a:xfrm>
            <a:off x="1245125" y="1503757"/>
            <a:ext cx="9885803" cy="3683060"/>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nSpc>
                <a:spcPts val="4000"/>
              </a:lnSpc>
              <a:spcBef>
                <a:spcPts val="0"/>
              </a:spcBef>
              <a:defRPr/>
            </a:pPr>
            <a:r>
              <a:rPr lang="zh-CN" altLang="en-US" sz="2800" b="1" dirty="0">
                <a:solidFill>
                  <a:schemeClr val="tx1"/>
                </a:solidFill>
                <a:latin typeface="Times New Roman" panose="02020603050405020304" pitchFamily="18" charset="0"/>
                <a:ea typeface="楷体" panose="02010609060101010101" pitchFamily="49" charset="-122"/>
              </a:rPr>
              <a:t>上面的讨论表明，一个再好的散列函数也不能完全避免冲突，因此寻求较好的解决冲突的方法是一个很重要的问题。</a:t>
            </a:r>
          </a:p>
          <a:p>
            <a:pPr>
              <a:lnSpc>
                <a:spcPts val="4000"/>
              </a:lnSpc>
              <a:spcBef>
                <a:spcPts val="0"/>
              </a:spcBef>
              <a:defRPr/>
            </a:pPr>
            <a:r>
              <a:rPr lang="zh-CN" altLang="en-US" sz="2800" b="1" dirty="0">
                <a:solidFill>
                  <a:schemeClr val="tx1"/>
                </a:solidFill>
                <a:latin typeface="Times New Roman" panose="02020603050405020304" pitchFamily="18" charset="0"/>
                <a:ea typeface="楷体" panose="02010609060101010101" pitchFamily="49" charset="-122"/>
              </a:rPr>
              <a:t>解决冲突（</a:t>
            </a:r>
            <a:r>
              <a:rPr lang="en-US" altLang="zh-CN" sz="2800" b="1" dirty="0">
                <a:solidFill>
                  <a:schemeClr val="tx1"/>
                </a:solidFill>
                <a:latin typeface="Times New Roman" panose="02020603050405020304" pitchFamily="18" charset="0"/>
                <a:ea typeface="楷体" panose="02010609060101010101" pitchFamily="49" charset="-122"/>
              </a:rPr>
              <a:t>Collision Resolution</a:t>
            </a:r>
            <a:r>
              <a:rPr lang="zh-CN" altLang="en-US" sz="2800" b="1" dirty="0">
                <a:solidFill>
                  <a:schemeClr val="tx1"/>
                </a:solidFill>
                <a:latin typeface="Times New Roman" panose="02020603050405020304" pitchFamily="18" charset="0"/>
                <a:ea typeface="楷体" panose="02010609060101010101" pitchFamily="49" charset="-122"/>
              </a:rPr>
              <a:t>）也称为“溢出”处理技术。有两种常用的解决冲突的方法：</a:t>
            </a:r>
            <a:r>
              <a:rPr lang="zh-CN" altLang="en-US" sz="2800" b="1" dirty="0">
                <a:solidFill>
                  <a:srgbClr val="FF0000"/>
                </a:solidFill>
                <a:latin typeface="Times New Roman" panose="02020603050405020304" pitchFamily="18" charset="0"/>
                <a:ea typeface="楷体" panose="02010609060101010101" pitchFamily="49" charset="-122"/>
              </a:rPr>
              <a:t>拉链方法</a:t>
            </a:r>
            <a:r>
              <a:rPr lang="zh-CN" altLang="en-US" sz="2800" b="1" dirty="0">
                <a:solidFill>
                  <a:schemeClr val="tx1"/>
                </a:solidFill>
                <a:latin typeface="Times New Roman" panose="02020603050405020304" pitchFamily="18" charset="0"/>
                <a:ea typeface="楷体" panose="02010609060101010101" pitchFamily="49" charset="-122"/>
              </a:rPr>
              <a:t>（</a:t>
            </a:r>
            <a:r>
              <a:rPr lang="en-US" altLang="zh-CN" sz="2800" b="1" dirty="0">
                <a:solidFill>
                  <a:schemeClr val="tx1"/>
                </a:solidFill>
                <a:latin typeface="Times New Roman" panose="02020603050405020304" pitchFamily="18" charset="0"/>
                <a:ea typeface="楷体" panose="02010609060101010101" pitchFamily="49" charset="-122"/>
              </a:rPr>
              <a:t>chaining</a:t>
            </a:r>
            <a:r>
              <a:rPr lang="zh-CN" altLang="en-US" sz="2800" b="1" dirty="0">
                <a:solidFill>
                  <a:schemeClr val="tx1"/>
                </a:solidFill>
                <a:latin typeface="Times New Roman" panose="02020603050405020304" pitchFamily="18" charset="0"/>
                <a:ea typeface="楷体" panose="02010609060101010101" pitchFamily="49" charset="-122"/>
              </a:rPr>
              <a:t>）和</a:t>
            </a:r>
            <a:r>
              <a:rPr lang="zh-CN" altLang="en-US" sz="2800" b="1" dirty="0">
                <a:solidFill>
                  <a:srgbClr val="FF0000"/>
                </a:solidFill>
                <a:latin typeface="Times New Roman" panose="02020603050405020304" pitchFamily="18" charset="0"/>
                <a:ea typeface="楷体" panose="02010609060101010101" pitchFamily="49" charset="-122"/>
              </a:rPr>
              <a:t>开地址法</a:t>
            </a:r>
            <a:r>
              <a:rPr lang="zh-CN" altLang="en-US" sz="2800" b="1" dirty="0">
                <a:solidFill>
                  <a:schemeClr val="tx1"/>
                </a:solidFill>
                <a:latin typeface="Times New Roman" panose="02020603050405020304" pitchFamily="18" charset="0"/>
                <a:ea typeface="楷体" panose="02010609060101010101" pitchFamily="49" charset="-122"/>
              </a:rPr>
              <a:t>（</a:t>
            </a:r>
            <a:r>
              <a:rPr lang="en-US" altLang="zh-CN" sz="2800" b="1" dirty="0">
                <a:solidFill>
                  <a:schemeClr val="tx1"/>
                </a:solidFill>
                <a:latin typeface="Times New Roman" panose="02020603050405020304" pitchFamily="18" charset="0"/>
                <a:ea typeface="楷体" panose="02010609060101010101" pitchFamily="49" charset="-122"/>
              </a:rPr>
              <a:t>open addressing</a:t>
            </a:r>
            <a:r>
              <a:rPr lang="zh-CN" altLang="en-US" sz="2800" b="1" dirty="0">
                <a:solidFill>
                  <a:schemeClr val="tx1"/>
                </a:solidFill>
                <a:latin typeface="Times New Roman" panose="02020603050405020304" pitchFamily="18" charset="0"/>
                <a:ea typeface="楷体" panose="02010609060101010101" pitchFamily="49" charset="-122"/>
              </a:rPr>
              <a:t>）。拉链方法也称开散列法（</a:t>
            </a:r>
            <a:r>
              <a:rPr lang="en-US" altLang="zh-CN" sz="2800" b="1" dirty="0">
                <a:solidFill>
                  <a:schemeClr val="tx1"/>
                </a:solidFill>
                <a:latin typeface="Times New Roman" panose="02020603050405020304" pitchFamily="18" charset="0"/>
                <a:ea typeface="楷体" panose="02010609060101010101" pitchFamily="49" charset="-122"/>
              </a:rPr>
              <a:t>opening hashing</a:t>
            </a:r>
            <a:r>
              <a:rPr lang="zh-CN" altLang="en-US" sz="2800" b="1" dirty="0">
                <a:solidFill>
                  <a:schemeClr val="tx1"/>
                </a:solidFill>
                <a:latin typeface="Times New Roman" panose="02020603050405020304" pitchFamily="18" charset="0"/>
                <a:ea typeface="楷体" panose="02010609060101010101" pitchFamily="49" charset="-122"/>
              </a:rPr>
              <a:t>），而开地址法又称闭散列法（</a:t>
            </a:r>
            <a:r>
              <a:rPr lang="en-US" altLang="zh-CN" sz="2800" b="1" dirty="0">
                <a:solidFill>
                  <a:schemeClr val="tx1"/>
                </a:solidFill>
                <a:latin typeface="Times New Roman" panose="02020603050405020304" pitchFamily="18" charset="0"/>
                <a:ea typeface="楷体" panose="02010609060101010101" pitchFamily="49" charset="-122"/>
              </a:rPr>
              <a:t>closed hashing</a:t>
            </a:r>
            <a:r>
              <a:rPr lang="zh-CN" altLang="en-US" sz="2800" b="1" dirty="0">
                <a:solidFill>
                  <a:schemeClr val="tx1"/>
                </a:solidFill>
                <a:latin typeface="Times New Roman" panose="02020603050405020304" pitchFamily="18" charset="0"/>
                <a:ea typeface="楷体" panose="02010609060101010101" pitchFamily="49" charset="-122"/>
              </a:rPr>
              <a:t>）。请注意，开地址法恰好又称闭散列法，容易引起混淆。 </a:t>
            </a:r>
          </a:p>
        </p:txBody>
      </p:sp>
    </p:spTree>
    <p:extLst>
      <p:ext uri="{BB962C8B-B14F-4D97-AF65-F5344CB8AC3E}">
        <p14:creationId xmlns:p14="http://schemas.microsoft.com/office/powerpoint/2010/main" val="273558961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580948" cy="605909"/>
          </a:xfrm>
        </p:spPr>
        <p:txBody>
          <a:bodyPr/>
          <a:lstStyle/>
          <a:p>
            <a:r>
              <a:rPr lang="zh-CN" altLang="en-US" dirty="0">
                <a:latin typeface="楷体" panose="02010609060101010101" pitchFamily="49" charset="-122"/>
                <a:ea typeface="楷体" panose="02010609060101010101" pitchFamily="49" charset="-122"/>
              </a:rPr>
              <a:t>拉链法</a:t>
            </a:r>
          </a:p>
        </p:txBody>
      </p:sp>
      <p:sp>
        <p:nvSpPr>
          <p:cNvPr id="4" name="Text Box 4"/>
          <p:cNvSpPr txBox="1">
            <a:spLocks noChangeArrowheads="1"/>
          </p:cNvSpPr>
          <p:nvPr/>
        </p:nvSpPr>
        <p:spPr bwMode="auto">
          <a:xfrm>
            <a:off x="1229239" y="1206524"/>
            <a:ext cx="10142322" cy="4142673"/>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spcAft>
                <a:spcPct val="20000"/>
              </a:spcAft>
            </a:pPr>
            <a:r>
              <a:rPr lang="zh-CN" altLang="en-US" b="1" dirty="0">
                <a:solidFill>
                  <a:schemeClr val="tx1"/>
                </a:solidFill>
                <a:ea typeface="楷体" panose="02010609060101010101" pitchFamily="49" charset="-122"/>
              </a:rPr>
              <a:t>拉链是解决冲突的一种行之有效的方法。</a:t>
            </a:r>
            <a:r>
              <a:rPr lang="zh-CN" altLang="en-US" b="1" dirty="0">
                <a:solidFill>
                  <a:srgbClr val="FF0000"/>
                </a:solidFill>
                <a:ea typeface="楷体" panose="02010609060101010101" pitchFamily="49" charset="-122"/>
              </a:rPr>
              <a:t>某些散列地址可被多个关键词值共享。</a:t>
            </a:r>
          </a:p>
          <a:p>
            <a:pPr eaLnBrk="1" hangingPunct="1">
              <a:spcBef>
                <a:spcPct val="0"/>
              </a:spcBef>
              <a:spcAft>
                <a:spcPct val="20000"/>
              </a:spcAft>
            </a:pPr>
            <a:r>
              <a:rPr lang="zh-CN" altLang="en-US" b="1" dirty="0">
                <a:solidFill>
                  <a:srgbClr val="FF0000"/>
                </a:solidFill>
                <a:ea typeface="楷体" panose="02010609060101010101" pitchFamily="49" charset="-122"/>
              </a:rPr>
              <a:t>对应 </a:t>
            </a:r>
            <a:r>
              <a:rPr lang="en-US" altLang="zh-CN" b="1" i="1" dirty="0">
                <a:solidFill>
                  <a:srgbClr val="FF0000"/>
                </a:solidFill>
                <a:ea typeface="楷体" panose="02010609060101010101" pitchFamily="49" charset="-122"/>
              </a:rPr>
              <a:t>h </a:t>
            </a:r>
            <a:r>
              <a:rPr lang="zh-CN" altLang="en-US" b="1" dirty="0">
                <a:solidFill>
                  <a:srgbClr val="FF0000"/>
                </a:solidFill>
                <a:ea typeface="楷体" panose="02010609060101010101" pitchFamily="49" charset="-122"/>
              </a:rPr>
              <a:t>的值域 </a:t>
            </a:r>
            <a:r>
              <a:rPr lang="en-US" altLang="zh-CN" b="1" dirty="0">
                <a:solidFill>
                  <a:srgbClr val="FF0000"/>
                </a:solidFill>
                <a:ea typeface="楷体" panose="02010609060101010101" pitchFamily="49" charset="-122"/>
              </a:rPr>
              <a:t>[0 , </a:t>
            </a:r>
            <a:r>
              <a:rPr lang="en-US" altLang="zh-CN" b="1" i="1" dirty="0">
                <a:solidFill>
                  <a:srgbClr val="FF0000"/>
                </a:solidFill>
                <a:ea typeface="楷体" panose="02010609060101010101" pitchFamily="49" charset="-122"/>
              </a:rPr>
              <a:t>M</a:t>
            </a:r>
            <a:r>
              <a:rPr lang="en-US" altLang="zh-CN" b="1" i="1" dirty="0">
                <a:solidFill>
                  <a:srgbClr val="FF0000"/>
                </a:solidFill>
                <a:ea typeface="楷体" panose="02010609060101010101" pitchFamily="49" charset="-122"/>
                <a:sym typeface="Symbol" panose="05050102010706020507" pitchFamily="18" charset="2"/>
              </a:rPr>
              <a:t></a:t>
            </a:r>
            <a:r>
              <a:rPr lang="en-US" altLang="zh-CN" b="1" dirty="0">
                <a:solidFill>
                  <a:srgbClr val="FF0000"/>
                </a:solidFill>
                <a:ea typeface="楷体" panose="02010609060101010101" pitchFamily="49" charset="-122"/>
              </a:rPr>
              <a:t>1] </a:t>
            </a:r>
            <a:r>
              <a:rPr lang="zh-CN" altLang="en-US" b="1" dirty="0">
                <a:solidFill>
                  <a:srgbClr val="FF0000"/>
                </a:solidFill>
                <a:ea typeface="楷体" panose="02010609060101010101" pitchFamily="49" charset="-122"/>
              </a:rPr>
              <a:t>中的每一个值保持一个链表，来代替一个结点。</a:t>
            </a:r>
            <a:r>
              <a:rPr lang="zh-CN" altLang="en-US" b="1" dirty="0">
                <a:solidFill>
                  <a:schemeClr val="tx1"/>
                </a:solidFill>
                <a:ea typeface="楷体" panose="02010609060101010101" pitchFamily="49" charset="-122"/>
              </a:rPr>
              <a:t>因此，这种解决冲突的方法共需要 </a:t>
            </a:r>
            <a:r>
              <a:rPr lang="en-US" altLang="zh-CN" b="1" i="1" dirty="0">
                <a:solidFill>
                  <a:schemeClr val="tx1"/>
                </a:solidFill>
                <a:ea typeface="楷体" panose="02010609060101010101" pitchFamily="49" charset="-122"/>
              </a:rPr>
              <a:t>M </a:t>
            </a:r>
            <a:r>
              <a:rPr lang="zh-CN" altLang="en-US" b="1" dirty="0">
                <a:solidFill>
                  <a:schemeClr val="tx1"/>
                </a:solidFill>
                <a:ea typeface="楷体" panose="02010609060101010101" pitchFamily="49" charset="-122"/>
              </a:rPr>
              <a:t>个链表</a:t>
            </a:r>
            <a:r>
              <a:rPr lang="en-US" altLang="zh-CN" b="1" dirty="0">
                <a:solidFill>
                  <a:schemeClr val="tx1"/>
                </a:solidFill>
                <a:ea typeface="楷体" panose="02010609060101010101" pitchFamily="49" charset="-122"/>
              </a:rPr>
              <a:t>: LIST [</a:t>
            </a:r>
            <a:r>
              <a:rPr lang="en-US" altLang="zh-CN" b="1" i="1" dirty="0" err="1">
                <a:solidFill>
                  <a:schemeClr val="tx1"/>
                </a:solidFill>
                <a:ea typeface="楷体" panose="02010609060101010101" pitchFamily="49" charset="-122"/>
              </a:rPr>
              <a:t>i</a:t>
            </a:r>
            <a:r>
              <a:rPr lang="en-US" altLang="zh-CN" b="1" dirty="0">
                <a:solidFill>
                  <a:schemeClr val="tx1"/>
                </a:solidFill>
                <a:ea typeface="楷体" panose="02010609060101010101" pitchFamily="49" charset="-122"/>
              </a:rPr>
              <a:t>], 1 </a:t>
            </a:r>
            <a:r>
              <a:rPr lang="en-US" altLang="zh-CN" b="1" dirty="0">
                <a:solidFill>
                  <a:schemeClr val="tx1"/>
                </a:solidFill>
                <a:ea typeface="楷体" panose="02010609060101010101" pitchFamily="49" charset="-122"/>
                <a:sym typeface="Symbol" panose="05050102010706020507" pitchFamily="18" charset="2"/>
              </a:rPr>
              <a:t></a:t>
            </a:r>
            <a:r>
              <a:rPr lang="en-US" altLang="zh-CN" b="1" dirty="0">
                <a:solidFill>
                  <a:schemeClr val="tx1"/>
                </a:solidFill>
                <a:ea typeface="楷体" panose="02010609060101010101" pitchFamily="49" charset="-122"/>
              </a:rPr>
              <a:t> </a:t>
            </a:r>
            <a:r>
              <a:rPr lang="en-US" altLang="zh-CN" b="1" i="1" dirty="0" err="1">
                <a:solidFill>
                  <a:schemeClr val="tx1"/>
                </a:solidFill>
                <a:ea typeface="楷体" panose="02010609060101010101" pitchFamily="49" charset="-122"/>
              </a:rPr>
              <a:t>i</a:t>
            </a:r>
            <a:r>
              <a:rPr lang="en-US" altLang="zh-CN" b="1" dirty="0">
                <a:solidFill>
                  <a:schemeClr val="tx1"/>
                </a:solidFill>
                <a:ea typeface="楷体" panose="02010609060101010101" pitchFamily="49" charset="-122"/>
              </a:rPr>
              <a:t> </a:t>
            </a:r>
            <a:r>
              <a:rPr lang="en-US" altLang="zh-CN" b="1" dirty="0">
                <a:solidFill>
                  <a:schemeClr val="tx1"/>
                </a:solidFill>
                <a:ea typeface="楷体" panose="02010609060101010101" pitchFamily="49" charset="-122"/>
                <a:sym typeface="Symbol" panose="05050102010706020507" pitchFamily="18" charset="2"/>
              </a:rPr>
              <a:t></a:t>
            </a:r>
            <a:r>
              <a:rPr lang="en-US" altLang="zh-CN" b="1" dirty="0">
                <a:solidFill>
                  <a:schemeClr val="tx1"/>
                </a:solidFill>
                <a:ea typeface="楷体" panose="02010609060101010101" pitchFamily="49" charset="-122"/>
              </a:rPr>
              <a:t> </a:t>
            </a:r>
            <a:r>
              <a:rPr lang="en-US" altLang="zh-CN" b="1" i="1" dirty="0">
                <a:solidFill>
                  <a:schemeClr val="tx1"/>
                </a:solidFill>
                <a:ea typeface="楷体" panose="02010609060101010101" pitchFamily="49" charset="-122"/>
              </a:rPr>
              <a:t>M</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．每一个链表中存放着一组其关键词互相冲突的记录</a:t>
            </a:r>
            <a:r>
              <a:rPr lang="en-US" altLang="zh-CN" b="1" dirty="0">
                <a:solidFill>
                  <a:schemeClr val="tx1"/>
                </a:solidFill>
                <a:ea typeface="楷体" panose="02010609060101010101" pitchFamily="49" charset="-122"/>
              </a:rPr>
              <a:t>,</a:t>
            </a:r>
            <a:r>
              <a:rPr lang="zh-CN" altLang="en-US" b="1" dirty="0">
                <a:solidFill>
                  <a:schemeClr val="tx1"/>
                </a:solidFill>
                <a:ea typeface="楷体" panose="02010609060101010101" pitchFamily="49" charset="-122"/>
              </a:rPr>
              <a:t>该组关键词是 </a:t>
            </a:r>
            <a:r>
              <a:rPr lang="en-US" altLang="zh-CN" b="1" i="1" dirty="0">
                <a:solidFill>
                  <a:schemeClr val="tx1"/>
                </a:solidFill>
                <a:ea typeface="楷体" panose="02010609060101010101" pitchFamily="49" charset="-122"/>
              </a:rPr>
              <a:t>K</a:t>
            </a:r>
            <a:r>
              <a:rPr lang="en-US" altLang="zh-CN" b="1" baseline="-25000" dirty="0">
                <a:solidFill>
                  <a:schemeClr val="tx1"/>
                </a:solidFill>
                <a:ea typeface="楷体" panose="02010609060101010101" pitchFamily="49" charset="-122"/>
              </a:rPr>
              <a:t>1</a:t>
            </a:r>
            <a:r>
              <a:rPr lang="en-US" altLang="zh-CN" b="1" dirty="0">
                <a:solidFill>
                  <a:schemeClr val="tx1"/>
                </a:solidFill>
                <a:ea typeface="楷体" panose="02010609060101010101" pitchFamily="49" charset="-122"/>
              </a:rPr>
              <a:t>, </a:t>
            </a:r>
            <a:r>
              <a:rPr lang="en-US" altLang="zh-CN" b="1" i="1" dirty="0">
                <a:solidFill>
                  <a:schemeClr val="tx1"/>
                </a:solidFill>
                <a:ea typeface="楷体" panose="02010609060101010101" pitchFamily="49" charset="-122"/>
              </a:rPr>
              <a:t>K</a:t>
            </a:r>
            <a:r>
              <a:rPr lang="en-US" altLang="zh-CN" b="1" baseline="-25000" dirty="0">
                <a:solidFill>
                  <a:schemeClr val="tx1"/>
                </a:solidFill>
                <a:ea typeface="楷体" panose="02010609060101010101" pitchFamily="49" charset="-122"/>
              </a:rPr>
              <a:t>2</a:t>
            </a:r>
            <a:r>
              <a:rPr lang="en-US" altLang="zh-CN" b="1" dirty="0">
                <a:solidFill>
                  <a:schemeClr val="tx1"/>
                </a:solidFill>
                <a:ea typeface="楷体" panose="02010609060101010101" pitchFamily="49" charset="-122"/>
              </a:rPr>
              <a:t>, </a:t>
            </a:r>
            <a:r>
              <a:rPr lang="en-US" altLang="zh-CN" b="1" dirty="0">
                <a:solidFill>
                  <a:schemeClr val="tx1"/>
                </a:solidFill>
                <a:latin typeface="楷体" panose="02010609060101010101" pitchFamily="49" charset="-122"/>
                <a:ea typeface="楷体" panose="02010609060101010101" pitchFamily="49" charset="-122"/>
              </a:rPr>
              <a:t>┅ </a:t>
            </a:r>
            <a:r>
              <a:rPr lang="en-US" altLang="zh-CN" b="1" dirty="0">
                <a:solidFill>
                  <a:schemeClr val="tx1"/>
                </a:solidFill>
                <a:ea typeface="楷体" panose="02010609060101010101" pitchFamily="49" charset="-122"/>
              </a:rPr>
              <a:t>, </a:t>
            </a:r>
            <a:r>
              <a:rPr lang="en-US" altLang="zh-CN" b="1" i="1" dirty="0" err="1">
                <a:solidFill>
                  <a:schemeClr val="tx1"/>
                </a:solidFill>
                <a:ea typeface="楷体" panose="02010609060101010101" pitchFamily="49" charset="-122"/>
              </a:rPr>
              <a:t>K</a:t>
            </a:r>
            <a:r>
              <a:rPr lang="en-US" altLang="zh-CN" b="1" i="1" baseline="-25000" dirty="0" err="1">
                <a:solidFill>
                  <a:schemeClr val="tx1"/>
                </a:solidFill>
                <a:ea typeface="楷体" panose="02010609060101010101" pitchFamily="49" charset="-122"/>
              </a:rPr>
              <a:t>t</a:t>
            </a:r>
            <a:r>
              <a:rPr lang="en-US" altLang="zh-CN" b="1" i="1" baseline="-25000" dirty="0">
                <a:solidFill>
                  <a:schemeClr val="tx1"/>
                </a:solidFill>
                <a:ea typeface="楷体" panose="02010609060101010101" pitchFamily="49" charset="-122"/>
              </a:rPr>
              <a:t> </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且</a:t>
            </a:r>
            <a:r>
              <a:rPr lang="en-US" altLang="zh-CN" b="1" i="1" dirty="0">
                <a:solidFill>
                  <a:schemeClr val="tx1"/>
                </a:solidFill>
                <a:ea typeface="楷体" panose="02010609060101010101" pitchFamily="49" charset="-122"/>
              </a:rPr>
              <a:t>h </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a:t>
            </a:r>
            <a:r>
              <a:rPr lang="en-US" altLang="zh-CN" b="1" baseline="-25000" dirty="0">
                <a:solidFill>
                  <a:schemeClr val="tx1"/>
                </a:solidFill>
                <a:ea typeface="楷体" panose="02010609060101010101" pitchFamily="49" charset="-122"/>
              </a:rPr>
              <a:t>1</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h</a:t>
            </a:r>
            <a:r>
              <a:rPr lang="en-US" altLang="zh-CN" b="1" dirty="0">
                <a:solidFill>
                  <a:schemeClr val="tx1"/>
                </a:solidFill>
                <a:ea typeface="楷体" panose="02010609060101010101" pitchFamily="49" charset="-122"/>
              </a:rPr>
              <a:t> (</a:t>
            </a:r>
            <a:r>
              <a:rPr lang="en-US" altLang="zh-CN" b="1" i="1" dirty="0">
                <a:solidFill>
                  <a:schemeClr val="tx1"/>
                </a:solidFill>
                <a:ea typeface="楷体" panose="02010609060101010101" pitchFamily="49" charset="-122"/>
              </a:rPr>
              <a:t>K</a:t>
            </a:r>
            <a:r>
              <a:rPr lang="en-US" altLang="zh-CN" b="1" baseline="-25000" dirty="0">
                <a:solidFill>
                  <a:schemeClr val="tx1"/>
                </a:solidFill>
                <a:ea typeface="楷体" panose="02010609060101010101" pitchFamily="49" charset="-122"/>
              </a:rPr>
              <a:t>2</a:t>
            </a:r>
            <a:r>
              <a:rPr lang="en-US" altLang="zh-CN" b="1" dirty="0">
                <a:solidFill>
                  <a:schemeClr val="tx1"/>
                </a:solidFill>
                <a:ea typeface="楷体" panose="02010609060101010101" pitchFamily="49" charset="-122"/>
              </a:rPr>
              <a:t>) = … =</a:t>
            </a:r>
            <a:r>
              <a:rPr lang="en-US" altLang="zh-CN" b="1" i="1" dirty="0">
                <a:solidFill>
                  <a:schemeClr val="tx1"/>
                </a:solidFill>
                <a:ea typeface="楷体" panose="02010609060101010101" pitchFamily="49" charset="-122"/>
              </a:rPr>
              <a:t>h</a:t>
            </a:r>
            <a:r>
              <a:rPr lang="en-US" altLang="zh-CN" b="1" dirty="0">
                <a:solidFill>
                  <a:schemeClr val="tx1"/>
                </a:solidFill>
                <a:ea typeface="楷体" panose="02010609060101010101" pitchFamily="49" charset="-122"/>
              </a:rPr>
              <a:t> (</a:t>
            </a:r>
            <a:r>
              <a:rPr lang="en-US" altLang="zh-CN" b="1" i="1" dirty="0" err="1">
                <a:solidFill>
                  <a:schemeClr val="tx1"/>
                </a:solidFill>
                <a:ea typeface="楷体" panose="02010609060101010101" pitchFamily="49" charset="-122"/>
              </a:rPr>
              <a:t>K</a:t>
            </a:r>
            <a:r>
              <a:rPr lang="en-US" altLang="zh-CN" b="1" i="1" baseline="-25000" dirty="0" err="1">
                <a:solidFill>
                  <a:schemeClr val="tx1"/>
                </a:solidFill>
                <a:ea typeface="楷体" panose="02010609060101010101" pitchFamily="49" charset="-122"/>
              </a:rPr>
              <a:t>t</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每个链表</a:t>
            </a:r>
            <a:r>
              <a:rPr lang="en-US" altLang="zh-CN" b="1" dirty="0">
                <a:solidFill>
                  <a:schemeClr val="tx1"/>
                </a:solidFill>
                <a:ea typeface="楷体" panose="02010609060101010101" pitchFamily="49" charset="-122"/>
              </a:rPr>
              <a:t>LIST [</a:t>
            </a:r>
            <a:r>
              <a:rPr lang="en-US" altLang="zh-CN" b="1" i="1" dirty="0" err="1">
                <a:solidFill>
                  <a:schemeClr val="tx1"/>
                </a:solidFill>
                <a:ea typeface="楷体" panose="02010609060101010101" pitchFamily="49" charset="-122"/>
              </a:rPr>
              <a:t>i</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有一个表头</a:t>
            </a:r>
            <a:r>
              <a:rPr lang="en-US" altLang="zh-CN" b="1" dirty="0">
                <a:solidFill>
                  <a:schemeClr val="tx1"/>
                </a:solidFill>
                <a:ea typeface="楷体" panose="02010609060101010101" pitchFamily="49" charset="-122"/>
              </a:rPr>
              <a:t>HEAD [</a:t>
            </a:r>
            <a:r>
              <a:rPr lang="en-US" altLang="zh-CN" b="1" i="1" dirty="0" err="1">
                <a:solidFill>
                  <a:schemeClr val="tx1"/>
                </a:solidFill>
                <a:ea typeface="楷体" panose="02010609060101010101" pitchFamily="49" charset="-122"/>
              </a:rPr>
              <a:t>i</a:t>
            </a:r>
            <a:r>
              <a:rPr lang="en-US" altLang="zh-CN" b="1" dirty="0">
                <a:solidFill>
                  <a:schemeClr val="tx1"/>
                </a:solidFill>
                <a:ea typeface="楷体" panose="02010609060101010101" pitchFamily="49" charset="-122"/>
              </a:rPr>
              <a:t>]</a:t>
            </a:r>
            <a:r>
              <a:rPr lang="zh-CN" altLang="en-US" b="1" dirty="0">
                <a:solidFill>
                  <a:schemeClr val="tx1"/>
                </a:solidFill>
                <a:ea typeface="楷体" panose="02010609060101010101" pitchFamily="49" charset="-122"/>
              </a:rPr>
              <a:t>，</a:t>
            </a:r>
            <a:r>
              <a:rPr lang="en-US" altLang="zh-CN" b="1" i="1" dirty="0" err="1">
                <a:solidFill>
                  <a:schemeClr val="tx1"/>
                </a:solidFill>
                <a:ea typeface="楷体" panose="02010609060101010101" pitchFamily="49" charset="-122"/>
              </a:rPr>
              <a:t>i</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h</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)+1. </a:t>
            </a:r>
          </a:p>
          <a:p>
            <a:pPr eaLnBrk="1" hangingPunct="1">
              <a:spcBef>
                <a:spcPct val="0"/>
              </a:spcBef>
              <a:spcAft>
                <a:spcPct val="20000"/>
              </a:spcAft>
            </a:pPr>
            <a:r>
              <a:rPr lang="zh-CN" altLang="en-US" b="1" dirty="0">
                <a:solidFill>
                  <a:schemeClr val="tx1"/>
                </a:solidFill>
                <a:ea typeface="楷体" panose="02010609060101010101" pitchFamily="49" charset="-122"/>
              </a:rPr>
              <a:t>同一个链表中的诸记录按</a:t>
            </a:r>
            <a:r>
              <a:rPr lang="zh-CN" altLang="en-US" b="1" dirty="0">
                <a:solidFill>
                  <a:srgbClr val="00B0F0"/>
                </a:solidFill>
                <a:ea typeface="楷体" panose="02010609060101010101" pitchFamily="49" charset="-122"/>
              </a:rPr>
              <a:t>某种次序</a:t>
            </a:r>
            <a:r>
              <a:rPr lang="zh-CN" altLang="en-US" b="1" dirty="0">
                <a:solidFill>
                  <a:schemeClr val="tx1"/>
                </a:solidFill>
                <a:ea typeface="楷体" panose="02010609060101010101" pitchFamily="49" charset="-122"/>
              </a:rPr>
              <a:t>链接在一起，比如按关键词的递增、递减次序或诸记录出现的先后次序等。</a:t>
            </a:r>
            <a:endParaRPr lang="en-US" altLang="zh-CN" b="1" dirty="0">
              <a:solidFill>
                <a:schemeClr val="tx1"/>
              </a:solidFill>
              <a:ea typeface="楷体" panose="02010609060101010101" pitchFamily="49" charset="-122"/>
            </a:endParaRPr>
          </a:p>
        </p:txBody>
      </p:sp>
    </p:spTree>
    <p:extLst>
      <p:ext uri="{BB962C8B-B14F-4D97-AF65-F5344CB8AC3E}">
        <p14:creationId xmlns:p14="http://schemas.microsoft.com/office/powerpoint/2010/main" val="42497493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993733" y="264214"/>
            <a:ext cx="1217169" cy="605909"/>
          </a:xfrm>
        </p:spPr>
        <p:txBody>
          <a:bodyPr/>
          <a:lstStyle/>
          <a:p>
            <a:r>
              <a:rPr lang="zh-CN" altLang="en-US" dirty="0">
                <a:latin typeface="楷体" panose="02010609060101010101" pitchFamily="49" charset="-122"/>
                <a:ea typeface="楷体" panose="02010609060101010101" pitchFamily="49" charset="-122"/>
              </a:rPr>
              <a:t>示例</a:t>
            </a:r>
          </a:p>
        </p:txBody>
      </p:sp>
      <p:graphicFrame>
        <p:nvGraphicFramePr>
          <p:cNvPr id="5" name="Group 45"/>
          <p:cNvGraphicFramePr>
            <a:graphicFrameLocks noGrp="1"/>
          </p:cNvGraphicFramePr>
          <p:nvPr>
            <p:extLst>
              <p:ext uri="{D42A27DB-BD31-4B8C-83A1-F6EECF244321}">
                <p14:modId xmlns:p14="http://schemas.microsoft.com/office/powerpoint/2010/main" val="4235591611"/>
              </p:ext>
            </p:extLst>
          </p:nvPr>
        </p:nvGraphicFramePr>
        <p:xfrm>
          <a:off x="2294213" y="217918"/>
          <a:ext cx="1657350" cy="6457950"/>
        </p:xfrm>
        <a:graphic>
          <a:graphicData uri="http://schemas.openxmlformats.org/drawingml/2006/table">
            <a:tbl>
              <a:tblPr/>
              <a:tblGrid>
                <a:gridCol w="1202125">
                  <a:extLst>
                    <a:ext uri="{9D8B030D-6E8A-4147-A177-3AD203B41FA5}">
                      <a16:colId xmlns:a16="http://schemas.microsoft.com/office/drawing/2014/main" val="20000"/>
                    </a:ext>
                  </a:extLst>
                </a:gridCol>
                <a:gridCol w="455225">
                  <a:extLst>
                    <a:ext uri="{9D8B030D-6E8A-4147-A177-3AD203B41FA5}">
                      <a16:colId xmlns:a16="http://schemas.microsoft.com/office/drawing/2014/main" val="20001"/>
                    </a:ext>
                  </a:extLst>
                </a:gridCol>
              </a:tblGrid>
              <a:tr h="717550">
                <a:tc>
                  <a:txBody>
                    <a:bodyPr/>
                    <a:lstStyle/>
                    <a:p>
                      <a:pPr marL="0" marR="0" lvl="0" indent="0" algn="l" defTabSz="914400" rtl="0" eaLnBrk="1" fontAlgn="base" latinLnBrk="0" hangingPunct="1">
                        <a:lnSpc>
                          <a:spcPct val="120000"/>
                        </a:lnSpc>
                        <a:spcBef>
                          <a:spcPct val="0"/>
                        </a:spcBef>
                        <a:spcAft>
                          <a:spcPct val="0"/>
                        </a:spcAft>
                        <a:buClr>
                          <a:schemeClr val="hlink"/>
                        </a:buClr>
                        <a:buSzPct val="70000"/>
                        <a:buFont typeface="Wingdings" pitchFamily="2" charset="2"/>
                        <a:buNone/>
                        <a:tabLst/>
                      </a:pPr>
                      <a:r>
                        <a:rPr kumimoji="0" lang="en-US" altLang="zh-CN" sz="2200" b="0" i="0" u="none" strike="noStrike" cap="none" normalizeH="0" baseline="0" dirty="0">
                          <a:ln>
                            <a:noFill/>
                          </a:ln>
                          <a:solidFill>
                            <a:schemeClr val="tx1"/>
                          </a:solidFill>
                          <a:effectLst>
                            <a:outerShdw blurRad="38100" dist="38100" dir="2700000" algn="tl">
                              <a:srgbClr val="000000"/>
                            </a:outerShdw>
                          </a:effectLst>
                          <a:latin typeface="Tahoma" pitchFamily="34" charset="0"/>
                          <a:ea typeface="宋体" pitchFamily="2" charset="-122"/>
                        </a:rPr>
                        <a:t>HEAD[1]</a:t>
                      </a:r>
                    </a:p>
                  </a:txBody>
                  <a:tcPr marL="91469" marR="91469"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zh-CN" altLang="en-US" sz="2000" b="0" i="0" u="none" strike="noStrike" cap="none" normalizeH="0" baseline="0" dirty="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17550">
                <a:tc>
                  <a:txBody>
                    <a:bodyPr/>
                    <a:lstStyle/>
                    <a:p>
                      <a:pPr marL="0" marR="0" lvl="0" indent="0" algn="l" defTabSz="914400" rtl="0" eaLnBrk="1" fontAlgn="base" latinLnBrk="0" hangingPunct="1">
                        <a:lnSpc>
                          <a:spcPct val="120000"/>
                        </a:lnSpc>
                        <a:spcBef>
                          <a:spcPct val="0"/>
                        </a:spcBef>
                        <a:spcAft>
                          <a:spcPct val="0"/>
                        </a:spcAft>
                        <a:buClr>
                          <a:schemeClr val="hlink"/>
                        </a:buClr>
                        <a:buSzPct val="70000"/>
                        <a:buFont typeface="Wingdings" pitchFamily="2" charset="2"/>
                        <a:buNone/>
                        <a:tabLst/>
                      </a:pPr>
                      <a:r>
                        <a:rPr kumimoji="0" lang="en-US" altLang="zh-CN"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HEAD[2]</a:t>
                      </a:r>
                      <a:endParaRPr kumimoji="0" lang="zh-CN" altLang="en-US"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zh-CN" altLang="en-US" sz="20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17550">
                <a:tc>
                  <a:txBody>
                    <a:bodyPr/>
                    <a:lstStyle/>
                    <a:p>
                      <a:pPr marL="0" marR="0" lvl="0" indent="0" algn="l" defTabSz="914400" rtl="0" eaLnBrk="1" fontAlgn="base" latinLnBrk="0" hangingPunct="1">
                        <a:lnSpc>
                          <a:spcPct val="120000"/>
                        </a:lnSpc>
                        <a:spcBef>
                          <a:spcPct val="0"/>
                        </a:spcBef>
                        <a:spcAft>
                          <a:spcPct val="0"/>
                        </a:spcAft>
                        <a:buClr>
                          <a:schemeClr val="hlink"/>
                        </a:buClr>
                        <a:buSzPct val="70000"/>
                        <a:buFont typeface="Wingdings" pitchFamily="2" charset="2"/>
                        <a:buNone/>
                        <a:tabLst/>
                      </a:pPr>
                      <a:r>
                        <a:rPr kumimoji="0" lang="en-US" altLang="zh-CN"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HEAD[3]</a:t>
                      </a:r>
                      <a:endParaRPr kumimoji="0" lang="zh-CN" altLang="en-US"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zh-CN" altLang="en-US" sz="20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17550">
                <a:tc>
                  <a:txBody>
                    <a:bodyPr/>
                    <a:lstStyle/>
                    <a:p>
                      <a:pPr marL="0" marR="0" lvl="0" indent="0" algn="l" defTabSz="914400" rtl="0" eaLnBrk="1" fontAlgn="base" latinLnBrk="0" hangingPunct="1">
                        <a:lnSpc>
                          <a:spcPct val="120000"/>
                        </a:lnSpc>
                        <a:spcBef>
                          <a:spcPct val="0"/>
                        </a:spcBef>
                        <a:spcAft>
                          <a:spcPct val="0"/>
                        </a:spcAft>
                        <a:buClr>
                          <a:schemeClr val="hlink"/>
                        </a:buClr>
                        <a:buSzPct val="70000"/>
                        <a:buFont typeface="Wingdings" pitchFamily="2" charset="2"/>
                        <a:buNone/>
                        <a:tabLst/>
                      </a:pPr>
                      <a:r>
                        <a:rPr kumimoji="0" lang="en-US" altLang="zh-CN"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HEAD[4]</a:t>
                      </a:r>
                      <a:endParaRPr kumimoji="0" lang="zh-CN" altLang="en-US"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zh-CN" altLang="en-US" sz="20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17550">
                <a:tc>
                  <a:txBody>
                    <a:bodyPr/>
                    <a:lstStyle/>
                    <a:p>
                      <a:pPr marL="0" marR="0" lvl="0" indent="0" algn="l" defTabSz="914400" rtl="0" eaLnBrk="1" fontAlgn="base" latinLnBrk="0" hangingPunct="1">
                        <a:lnSpc>
                          <a:spcPct val="120000"/>
                        </a:lnSpc>
                        <a:spcBef>
                          <a:spcPct val="0"/>
                        </a:spcBef>
                        <a:spcAft>
                          <a:spcPct val="0"/>
                        </a:spcAft>
                        <a:buClr>
                          <a:schemeClr val="hlink"/>
                        </a:buClr>
                        <a:buSzPct val="70000"/>
                        <a:buFont typeface="Wingdings" pitchFamily="2" charset="2"/>
                        <a:buNone/>
                        <a:tabLst/>
                      </a:pPr>
                      <a:r>
                        <a:rPr kumimoji="0" lang="en-US" altLang="zh-CN"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HEAD[5]</a:t>
                      </a:r>
                      <a:endParaRPr kumimoji="0" lang="zh-CN" altLang="en-US"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zh-CN" altLang="en-US" sz="20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17550">
                <a:tc>
                  <a:txBody>
                    <a:bodyPr/>
                    <a:lstStyle/>
                    <a:p>
                      <a:pPr marL="0" marR="0" lvl="0" indent="0" algn="l" defTabSz="914400" rtl="0" eaLnBrk="1" fontAlgn="base" latinLnBrk="0" hangingPunct="1">
                        <a:lnSpc>
                          <a:spcPct val="120000"/>
                        </a:lnSpc>
                        <a:spcBef>
                          <a:spcPct val="0"/>
                        </a:spcBef>
                        <a:spcAft>
                          <a:spcPct val="0"/>
                        </a:spcAft>
                        <a:buClr>
                          <a:schemeClr val="hlink"/>
                        </a:buClr>
                        <a:buSzPct val="70000"/>
                        <a:buFont typeface="Wingdings" pitchFamily="2" charset="2"/>
                        <a:buNone/>
                        <a:tabLst/>
                      </a:pPr>
                      <a:r>
                        <a:rPr kumimoji="0" lang="en-US" altLang="zh-CN"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HEAD[6]</a:t>
                      </a:r>
                      <a:endParaRPr kumimoji="0" lang="zh-CN" altLang="en-US"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zh-CN" altLang="en-US" sz="20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717550">
                <a:tc>
                  <a:txBody>
                    <a:bodyPr/>
                    <a:lstStyle/>
                    <a:p>
                      <a:pPr marL="0" marR="0" lvl="0" indent="0" algn="l" defTabSz="914400" rtl="0" eaLnBrk="1" fontAlgn="base" latinLnBrk="0" hangingPunct="1">
                        <a:lnSpc>
                          <a:spcPct val="120000"/>
                        </a:lnSpc>
                        <a:spcBef>
                          <a:spcPct val="0"/>
                        </a:spcBef>
                        <a:spcAft>
                          <a:spcPct val="0"/>
                        </a:spcAft>
                        <a:buClr>
                          <a:schemeClr val="hlink"/>
                        </a:buClr>
                        <a:buSzPct val="70000"/>
                        <a:buFont typeface="Wingdings" pitchFamily="2" charset="2"/>
                        <a:buNone/>
                        <a:tabLst/>
                      </a:pPr>
                      <a:r>
                        <a:rPr kumimoji="0" lang="en-US" altLang="zh-CN"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HEAD[7]</a:t>
                      </a:r>
                      <a:endParaRPr kumimoji="0" lang="zh-CN" altLang="en-US"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zh-CN" altLang="en-US" sz="20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717550">
                <a:tc>
                  <a:txBody>
                    <a:bodyPr/>
                    <a:lstStyle/>
                    <a:p>
                      <a:pPr marL="0" marR="0" lvl="0" indent="0" algn="l" defTabSz="914400" rtl="0" eaLnBrk="1" fontAlgn="base" latinLnBrk="0" hangingPunct="1">
                        <a:lnSpc>
                          <a:spcPct val="120000"/>
                        </a:lnSpc>
                        <a:spcBef>
                          <a:spcPct val="0"/>
                        </a:spcBef>
                        <a:spcAft>
                          <a:spcPct val="0"/>
                        </a:spcAft>
                        <a:buClr>
                          <a:schemeClr val="hlink"/>
                        </a:buClr>
                        <a:buSzPct val="70000"/>
                        <a:buFont typeface="Wingdings" pitchFamily="2" charset="2"/>
                        <a:buNone/>
                        <a:tabLst/>
                      </a:pPr>
                      <a:r>
                        <a:rPr kumimoji="0" lang="en-US" altLang="zh-CN"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HEAD[8]</a:t>
                      </a:r>
                      <a:endParaRPr kumimoji="0" lang="zh-CN" altLang="en-US" sz="22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zh-CN" altLang="en-US" sz="20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717550">
                <a:tc>
                  <a:txBody>
                    <a:bodyPr/>
                    <a:lstStyle/>
                    <a:p>
                      <a:pPr marL="0" marR="0" lvl="0" indent="0" algn="l" defTabSz="914400" rtl="0" eaLnBrk="1" fontAlgn="base" latinLnBrk="0" hangingPunct="1">
                        <a:lnSpc>
                          <a:spcPct val="120000"/>
                        </a:lnSpc>
                        <a:spcBef>
                          <a:spcPct val="0"/>
                        </a:spcBef>
                        <a:spcAft>
                          <a:spcPct val="0"/>
                        </a:spcAft>
                        <a:buClr>
                          <a:schemeClr val="hlink"/>
                        </a:buClr>
                        <a:buSzPct val="70000"/>
                        <a:buFont typeface="Wingdings" pitchFamily="2" charset="2"/>
                        <a:buNone/>
                        <a:tabLst/>
                      </a:pPr>
                      <a:r>
                        <a:rPr kumimoji="0" lang="en-US" altLang="zh-CN" sz="2200" b="0" i="0" u="none" strike="noStrike" cap="none" normalizeH="0" baseline="0" dirty="0">
                          <a:ln>
                            <a:noFill/>
                          </a:ln>
                          <a:solidFill>
                            <a:schemeClr val="tx1"/>
                          </a:solidFill>
                          <a:effectLst>
                            <a:outerShdw blurRad="38100" dist="38100" dir="2700000" algn="tl">
                              <a:srgbClr val="000000"/>
                            </a:outerShdw>
                          </a:effectLst>
                          <a:latin typeface="Tahoma" pitchFamily="34" charset="0"/>
                          <a:ea typeface="宋体" pitchFamily="2" charset="-122"/>
                        </a:rPr>
                        <a:t>HEAD[9]</a:t>
                      </a:r>
                      <a:endParaRPr kumimoji="0" lang="zh-CN" altLang="en-US" sz="2200" b="0" i="0" u="none" strike="noStrike" cap="none" normalizeH="0" baseline="0" dirty="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zh-CN" altLang="en-US" sz="2000" b="0" i="0" u="none" strike="noStrike" cap="none" normalizeH="0" baseline="0" dirty="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L="91469" marR="9146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grpSp>
        <p:nvGrpSpPr>
          <p:cNvPr id="6" name="Group 49"/>
          <p:cNvGrpSpPr>
            <a:grpSpLocks/>
          </p:cNvGrpSpPr>
          <p:nvPr/>
        </p:nvGrpSpPr>
        <p:grpSpPr bwMode="auto">
          <a:xfrm>
            <a:off x="4233744" y="351268"/>
            <a:ext cx="1727200" cy="439737"/>
            <a:chOff x="1610" y="300"/>
            <a:chExt cx="1088" cy="277"/>
          </a:xfrm>
        </p:grpSpPr>
        <p:sp>
          <p:nvSpPr>
            <p:cNvPr id="7" name="Text Box 47"/>
            <p:cNvSpPr txBox="1">
              <a:spLocks noChangeArrowheads="1"/>
            </p:cNvSpPr>
            <p:nvPr/>
          </p:nvSpPr>
          <p:spPr bwMode="auto">
            <a:xfrm>
              <a:off x="1610"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defRPr/>
              </a:pPr>
              <a:r>
                <a:rPr lang="en-US" altLang="zh-CN" sz="2200">
                  <a:solidFill>
                    <a:schemeClr val="tx1"/>
                  </a:solidFill>
                  <a:effectLst>
                    <a:outerShdw blurRad="38100" dist="38100" dir="2700000" algn="tl">
                      <a:srgbClr val="000000"/>
                    </a:outerShdw>
                  </a:effectLst>
                  <a:latin typeface="Tahoma" pitchFamily="34" charset="0"/>
                </a:rPr>
                <a:t>TO</a:t>
              </a:r>
            </a:p>
          </p:txBody>
        </p:sp>
        <p:sp>
          <p:nvSpPr>
            <p:cNvPr id="8" name="Text Box 48"/>
            <p:cNvSpPr txBox="1">
              <a:spLocks noChangeArrowheads="1"/>
            </p:cNvSpPr>
            <p:nvPr/>
          </p:nvSpPr>
          <p:spPr bwMode="auto">
            <a:xfrm>
              <a:off x="2154"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defRPr/>
              </a:pPr>
              <a:endParaRPr lang="en-US" altLang="zh-CN" sz="2200">
                <a:solidFill>
                  <a:schemeClr val="tx1"/>
                </a:solidFill>
                <a:effectLst>
                  <a:outerShdw blurRad="38100" dist="38100" dir="2700000" algn="tl">
                    <a:srgbClr val="000000"/>
                  </a:outerShdw>
                </a:effectLst>
                <a:latin typeface="Tahoma" pitchFamily="34" charset="0"/>
              </a:endParaRPr>
            </a:p>
          </p:txBody>
        </p:sp>
      </p:grpSp>
      <p:sp>
        <p:nvSpPr>
          <p:cNvPr id="9" name="Line 50"/>
          <p:cNvSpPr>
            <a:spLocks noChangeShapeType="1"/>
          </p:cNvSpPr>
          <p:nvPr/>
        </p:nvSpPr>
        <p:spPr bwMode="auto">
          <a:xfrm>
            <a:off x="5471994" y="567168"/>
            <a:ext cx="936625" cy="0"/>
          </a:xfrm>
          <a:prstGeom prst="line">
            <a:avLst/>
          </a:prstGeom>
          <a:noFill/>
          <a:ln w="38100">
            <a:solidFill>
              <a:srgbClr val="FF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nvGrpSpPr>
          <p:cNvPr id="10" name="Group 58"/>
          <p:cNvGrpSpPr>
            <a:grpSpLocks/>
          </p:cNvGrpSpPr>
          <p:nvPr/>
        </p:nvGrpSpPr>
        <p:grpSpPr bwMode="auto">
          <a:xfrm>
            <a:off x="6407031" y="351268"/>
            <a:ext cx="1728788" cy="439737"/>
            <a:chOff x="2993" y="255"/>
            <a:chExt cx="1089" cy="277"/>
          </a:xfrm>
        </p:grpSpPr>
        <p:sp>
          <p:nvSpPr>
            <p:cNvPr id="11" name="Text Box 55"/>
            <p:cNvSpPr txBox="1">
              <a:spLocks noChangeArrowheads="1"/>
            </p:cNvSpPr>
            <p:nvPr/>
          </p:nvSpPr>
          <p:spPr bwMode="auto">
            <a:xfrm>
              <a:off x="2993" y="255"/>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defRPr/>
              </a:pPr>
              <a:r>
                <a:rPr lang="en-US" altLang="zh-CN" sz="2200">
                  <a:solidFill>
                    <a:schemeClr val="tx1"/>
                  </a:solidFill>
                  <a:effectLst>
                    <a:outerShdw blurRad="38100" dist="38100" dir="2700000" algn="tl">
                      <a:srgbClr val="000000"/>
                    </a:outerShdw>
                  </a:effectLst>
                  <a:latin typeface="Tahoma" pitchFamily="34" charset="0"/>
                </a:rPr>
                <a:t>FIRE</a:t>
              </a:r>
              <a:endParaRPr lang="en-US" altLang="zh-CN" sz="2200">
                <a:solidFill>
                  <a:schemeClr val="tx1"/>
                </a:solidFill>
                <a:effectLst>
                  <a:outerShdw blurRad="38100" dist="38100" dir="2700000" algn="tl">
                    <a:srgbClr val="000000"/>
                  </a:outerShdw>
                </a:effectLst>
                <a:latin typeface="Tahoma" pitchFamily="34" charset="0"/>
                <a:sym typeface="Symbol" pitchFamily="18" charset="2"/>
              </a:endParaRPr>
            </a:p>
          </p:txBody>
        </p:sp>
        <p:sp>
          <p:nvSpPr>
            <p:cNvPr id="12" name="Text Box 57"/>
            <p:cNvSpPr txBox="1">
              <a:spLocks noChangeArrowheads="1"/>
            </p:cNvSpPr>
            <p:nvPr/>
          </p:nvSpPr>
          <p:spPr bwMode="auto">
            <a:xfrm>
              <a:off x="3538" y="255"/>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defRPr/>
              </a:pPr>
              <a:r>
                <a:rPr lang="en-US" altLang="zh-CN" sz="2200" b="1">
                  <a:solidFill>
                    <a:schemeClr val="tx1"/>
                  </a:solidFill>
                  <a:effectLst>
                    <a:outerShdw blurRad="38100" dist="38100" dir="2700000" algn="tl">
                      <a:srgbClr val="000000"/>
                    </a:outerShdw>
                  </a:effectLst>
                  <a:sym typeface="Symbol" pitchFamily="18" charset="2"/>
                </a:rPr>
                <a:t></a:t>
              </a:r>
            </a:p>
          </p:txBody>
        </p:sp>
      </p:grpSp>
      <p:grpSp>
        <p:nvGrpSpPr>
          <p:cNvPr id="13" name="Group 60"/>
          <p:cNvGrpSpPr>
            <a:grpSpLocks/>
          </p:cNvGrpSpPr>
          <p:nvPr/>
        </p:nvGrpSpPr>
        <p:grpSpPr bwMode="auto">
          <a:xfrm>
            <a:off x="4238506" y="1071993"/>
            <a:ext cx="1727200" cy="439737"/>
            <a:chOff x="1610" y="300"/>
            <a:chExt cx="1088" cy="277"/>
          </a:xfrm>
        </p:grpSpPr>
        <p:sp>
          <p:nvSpPr>
            <p:cNvPr id="14" name="Text Box 61"/>
            <p:cNvSpPr txBox="1">
              <a:spLocks noChangeArrowheads="1"/>
            </p:cNvSpPr>
            <p:nvPr/>
          </p:nvSpPr>
          <p:spPr bwMode="auto">
            <a:xfrm>
              <a:off x="1610"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defRPr/>
              </a:pPr>
              <a:r>
                <a:rPr lang="en-US" altLang="zh-CN" sz="2200">
                  <a:solidFill>
                    <a:schemeClr val="tx1"/>
                  </a:solidFill>
                  <a:effectLst>
                    <a:outerShdw blurRad="38100" dist="38100" dir="2700000" algn="tl">
                      <a:srgbClr val="000000"/>
                    </a:outerShdw>
                  </a:effectLst>
                  <a:latin typeface="Tahoma" pitchFamily="34" charset="0"/>
                </a:rPr>
                <a:t>SYV</a:t>
              </a:r>
            </a:p>
          </p:txBody>
        </p:sp>
        <p:sp>
          <p:nvSpPr>
            <p:cNvPr id="15" name="Text Box 62"/>
            <p:cNvSpPr txBox="1">
              <a:spLocks noChangeArrowheads="1"/>
            </p:cNvSpPr>
            <p:nvPr/>
          </p:nvSpPr>
          <p:spPr bwMode="auto">
            <a:xfrm>
              <a:off x="2154"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defRPr/>
              </a:pPr>
              <a:r>
                <a:rPr lang="en-US" altLang="zh-CN" sz="2200" b="1">
                  <a:solidFill>
                    <a:schemeClr val="tx1"/>
                  </a:solidFill>
                  <a:effectLst>
                    <a:outerShdw blurRad="38100" dist="38100" dir="2700000" algn="tl">
                      <a:srgbClr val="000000"/>
                    </a:outerShdw>
                  </a:effectLst>
                  <a:sym typeface="Symbol" pitchFamily="18" charset="2"/>
                </a:rPr>
                <a:t></a:t>
              </a:r>
            </a:p>
          </p:txBody>
        </p:sp>
      </p:grpSp>
      <p:grpSp>
        <p:nvGrpSpPr>
          <p:cNvPr id="16" name="Group 67"/>
          <p:cNvGrpSpPr>
            <a:grpSpLocks/>
          </p:cNvGrpSpPr>
          <p:nvPr/>
        </p:nvGrpSpPr>
        <p:grpSpPr bwMode="auto">
          <a:xfrm>
            <a:off x="4232156" y="1827643"/>
            <a:ext cx="1727200" cy="439737"/>
            <a:chOff x="1610" y="300"/>
            <a:chExt cx="1088" cy="277"/>
          </a:xfrm>
        </p:grpSpPr>
        <p:sp>
          <p:nvSpPr>
            <p:cNvPr id="17" name="Text Box 68"/>
            <p:cNvSpPr txBox="1">
              <a:spLocks noChangeArrowheads="1"/>
            </p:cNvSpPr>
            <p:nvPr/>
          </p:nvSpPr>
          <p:spPr bwMode="auto">
            <a:xfrm>
              <a:off x="1610"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defRPr/>
              </a:pPr>
              <a:r>
                <a:rPr lang="en-US" altLang="zh-CN" sz="2200">
                  <a:solidFill>
                    <a:schemeClr val="tx1"/>
                  </a:solidFill>
                  <a:effectLst>
                    <a:outerShdw blurRad="38100" dist="38100" dir="2700000" algn="tl">
                      <a:srgbClr val="000000"/>
                    </a:outerShdw>
                  </a:effectLst>
                  <a:latin typeface="Tahoma" pitchFamily="34" charset="0"/>
                </a:rPr>
                <a:t>EN</a:t>
              </a:r>
            </a:p>
          </p:txBody>
        </p:sp>
        <p:sp>
          <p:nvSpPr>
            <p:cNvPr id="18" name="Text Box 69"/>
            <p:cNvSpPr txBox="1">
              <a:spLocks noChangeArrowheads="1"/>
            </p:cNvSpPr>
            <p:nvPr/>
          </p:nvSpPr>
          <p:spPr bwMode="auto">
            <a:xfrm>
              <a:off x="2154"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defRPr/>
              </a:pPr>
              <a:r>
                <a:rPr lang="en-US" altLang="zh-CN" sz="2200" b="1">
                  <a:solidFill>
                    <a:schemeClr val="tx1"/>
                  </a:solidFill>
                  <a:effectLst>
                    <a:outerShdw blurRad="38100" dist="38100" dir="2700000" algn="tl">
                      <a:srgbClr val="000000"/>
                    </a:outerShdw>
                  </a:effectLst>
                  <a:sym typeface="Symbol" pitchFamily="18" charset="2"/>
                </a:rPr>
                <a:t></a:t>
              </a:r>
            </a:p>
          </p:txBody>
        </p:sp>
      </p:grpSp>
      <p:grpSp>
        <p:nvGrpSpPr>
          <p:cNvPr id="19" name="Group 72"/>
          <p:cNvGrpSpPr>
            <a:grpSpLocks/>
          </p:cNvGrpSpPr>
          <p:nvPr/>
        </p:nvGrpSpPr>
        <p:grpSpPr bwMode="auto">
          <a:xfrm>
            <a:off x="4230569" y="2502330"/>
            <a:ext cx="1727200" cy="439738"/>
            <a:chOff x="1610" y="300"/>
            <a:chExt cx="1088" cy="277"/>
          </a:xfrm>
        </p:grpSpPr>
        <p:sp>
          <p:nvSpPr>
            <p:cNvPr id="20" name="Text Box 73"/>
            <p:cNvSpPr txBox="1">
              <a:spLocks noChangeArrowheads="1"/>
            </p:cNvSpPr>
            <p:nvPr/>
          </p:nvSpPr>
          <p:spPr bwMode="auto">
            <a:xfrm>
              <a:off x="1610"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defRPr/>
              </a:pPr>
              <a:r>
                <a:rPr lang="en-US" altLang="zh-CN" sz="2200">
                  <a:solidFill>
                    <a:schemeClr val="tx1"/>
                  </a:solidFill>
                  <a:effectLst>
                    <a:outerShdw blurRad="38100" dist="38100" dir="2700000" algn="tl">
                      <a:srgbClr val="000000"/>
                    </a:outerShdw>
                  </a:effectLst>
                  <a:latin typeface="Tahoma" pitchFamily="34" charset="0"/>
                </a:rPr>
                <a:t>TRE</a:t>
              </a:r>
            </a:p>
          </p:txBody>
        </p:sp>
        <p:sp>
          <p:nvSpPr>
            <p:cNvPr id="21" name="Text Box 74"/>
            <p:cNvSpPr txBox="1">
              <a:spLocks noChangeArrowheads="1"/>
            </p:cNvSpPr>
            <p:nvPr/>
          </p:nvSpPr>
          <p:spPr bwMode="auto">
            <a:xfrm>
              <a:off x="2154"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defRPr/>
              </a:pPr>
              <a:r>
                <a:rPr lang="en-US" altLang="zh-CN" sz="2200" b="1">
                  <a:solidFill>
                    <a:schemeClr val="tx1"/>
                  </a:solidFill>
                  <a:effectLst>
                    <a:outerShdw blurRad="38100" dist="38100" dir="2700000" algn="tl">
                      <a:srgbClr val="000000"/>
                    </a:outerShdw>
                  </a:effectLst>
                  <a:sym typeface="Symbol" pitchFamily="18" charset="2"/>
                </a:rPr>
                <a:t></a:t>
              </a:r>
            </a:p>
          </p:txBody>
        </p:sp>
      </p:grpSp>
      <p:grpSp>
        <p:nvGrpSpPr>
          <p:cNvPr id="22" name="Group 77"/>
          <p:cNvGrpSpPr>
            <a:grpSpLocks/>
          </p:cNvGrpSpPr>
          <p:nvPr/>
        </p:nvGrpSpPr>
        <p:grpSpPr bwMode="auto">
          <a:xfrm>
            <a:off x="4230569" y="3230993"/>
            <a:ext cx="1727200" cy="439737"/>
            <a:chOff x="1610" y="300"/>
            <a:chExt cx="1088" cy="277"/>
          </a:xfrm>
        </p:grpSpPr>
        <p:sp>
          <p:nvSpPr>
            <p:cNvPr id="23" name="Text Box 78"/>
            <p:cNvSpPr txBox="1">
              <a:spLocks noChangeArrowheads="1"/>
            </p:cNvSpPr>
            <p:nvPr/>
          </p:nvSpPr>
          <p:spPr bwMode="auto">
            <a:xfrm>
              <a:off x="1610"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defRPr/>
              </a:pPr>
              <a:r>
                <a:rPr lang="en-US" altLang="zh-CN" sz="2200">
                  <a:solidFill>
                    <a:schemeClr val="tx1"/>
                  </a:solidFill>
                  <a:effectLst>
                    <a:outerShdw blurRad="38100" dist="38100" dir="2700000" algn="tl">
                      <a:srgbClr val="000000"/>
                    </a:outerShdw>
                  </a:effectLst>
                  <a:latin typeface="Tahoma" pitchFamily="34" charset="0"/>
                </a:rPr>
                <a:t>FEM</a:t>
              </a:r>
            </a:p>
          </p:txBody>
        </p:sp>
        <p:sp>
          <p:nvSpPr>
            <p:cNvPr id="24" name="Text Box 79"/>
            <p:cNvSpPr txBox="1">
              <a:spLocks noChangeArrowheads="1"/>
            </p:cNvSpPr>
            <p:nvPr/>
          </p:nvSpPr>
          <p:spPr bwMode="auto">
            <a:xfrm>
              <a:off x="2154"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defRPr/>
              </a:pPr>
              <a:r>
                <a:rPr lang="en-US" altLang="zh-CN" sz="2200" b="1">
                  <a:solidFill>
                    <a:schemeClr val="tx1"/>
                  </a:solidFill>
                  <a:effectLst>
                    <a:outerShdw blurRad="38100" dist="38100" dir="2700000" algn="tl">
                      <a:srgbClr val="000000"/>
                    </a:outerShdw>
                  </a:effectLst>
                  <a:sym typeface="Symbol" pitchFamily="18" charset="2"/>
                </a:rPr>
                <a:t></a:t>
              </a:r>
            </a:p>
          </p:txBody>
        </p:sp>
      </p:grpSp>
      <p:sp>
        <p:nvSpPr>
          <p:cNvPr id="26" name="Line 46"/>
          <p:cNvSpPr>
            <a:spLocks noChangeShapeType="1"/>
          </p:cNvSpPr>
          <p:nvPr/>
        </p:nvSpPr>
        <p:spPr bwMode="auto">
          <a:xfrm>
            <a:off x="3589792" y="567168"/>
            <a:ext cx="637535" cy="0"/>
          </a:xfrm>
          <a:prstGeom prst="line">
            <a:avLst/>
          </a:prstGeom>
          <a:noFill/>
          <a:ln w="38100">
            <a:solidFill>
              <a:srgbClr val="FF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27" name="Line 59"/>
          <p:cNvSpPr>
            <a:spLocks noChangeShapeType="1"/>
          </p:cNvSpPr>
          <p:nvPr/>
        </p:nvSpPr>
        <p:spPr bwMode="auto">
          <a:xfrm>
            <a:off x="3593034" y="1287893"/>
            <a:ext cx="637535" cy="0"/>
          </a:xfrm>
          <a:prstGeom prst="line">
            <a:avLst/>
          </a:prstGeom>
          <a:noFill/>
          <a:ln w="38100">
            <a:solidFill>
              <a:srgbClr val="FF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28" name="Line 66"/>
          <p:cNvSpPr>
            <a:spLocks noChangeShapeType="1"/>
          </p:cNvSpPr>
          <p:nvPr/>
        </p:nvSpPr>
        <p:spPr bwMode="auto">
          <a:xfrm>
            <a:off x="3588712" y="2043543"/>
            <a:ext cx="637535" cy="0"/>
          </a:xfrm>
          <a:prstGeom prst="line">
            <a:avLst/>
          </a:prstGeom>
          <a:noFill/>
          <a:ln w="38100">
            <a:solidFill>
              <a:srgbClr val="FF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29" name="Line 71"/>
          <p:cNvSpPr>
            <a:spLocks noChangeShapeType="1"/>
          </p:cNvSpPr>
          <p:nvPr/>
        </p:nvSpPr>
        <p:spPr bwMode="auto">
          <a:xfrm>
            <a:off x="3587631" y="2718230"/>
            <a:ext cx="637535" cy="0"/>
          </a:xfrm>
          <a:prstGeom prst="line">
            <a:avLst/>
          </a:prstGeom>
          <a:noFill/>
          <a:ln w="38100">
            <a:solidFill>
              <a:srgbClr val="FF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30" name="Line 76"/>
          <p:cNvSpPr>
            <a:spLocks noChangeShapeType="1"/>
          </p:cNvSpPr>
          <p:nvPr/>
        </p:nvSpPr>
        <p:spPr bwMode="auto">
          <a:xfrm>
            <a:off x="3587631" y="3446893"/>
            <a:ext cx="637535" cy="0"/>
          </a:xfrm>
          <a:prstGeom prst="line">
            <a:avLst/>
          </a:prstGeom>
          <a:noFill/>
          <a:ln w="38100">
            <a:solidFill>
              <a:srgbClr val="FF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31" name="Line 81"/>
          <p:cNvSpPr>
            <a:spLocks noChangeShapeType="1"/>
          </p:cNvSpPr>
          <p:nvPr/>
        </p:nvSpPr>
        <p:spPr bwMode="auto">
          <a:xfrm>
            <a:off x="3651507" y="6291693"/>
            <a:ext cx="573659" cy="0"/>
          </a:xfrm>
          <a:prstGeom prst="line">
            <a:avLst/>
          </a:prstGeom>
          <a:noFill/>
          <a:ln w="38100">
            <a:solidFill>
              <a:srgbClr val="FF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nvGrpSpPr>
          <p:cNvPr id="32" name="Group 82"/>
          <p:cNvGrpSpPr>
            <a:grpSpLocks/>
          </p:cNvGrpSpPr>
          <p:nvPr/>
        </p:nvGrpSpPr>
        <p:grpSpPr bwMode="auto">
          <a:xfrm>
            <a:off x="4209931" y="6075793"/>
            <a:ext cx="1727200" cy="439737"/>
            <a:chOff x="1610" y="300"/>
            <a:chExt cx="1088" cy="277"/>
          </a:xfrm>
        </p:grpSpPr>
        <p:sp>
          <p:nvSpPr>
            <p:cNvPr id="33" name="Text Box 83"/>
            <p:cNvSpPr txBox="1">
              <a:spLocks noChangeArrowheads="1"/>
            </p:cNvSpPr>
            <p:nvPr/>
          </p:nvSpPr>
          <p:spPr bwMode="auto">
            <a:xfrm>
              <a:off x="1610"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defRPr/>
              </a:pPr>
              <a:r>
                <a:rPr lang="en-US" altLang="zh-CN" sz="2200">
                  <a:solidFill>
                    <a:schemeClr val="tx1"/>
                  </a:solidFill>
                  <a:effectLst>
                    <a:outerShdw blurRad="38100" dist="38100" dir="2700000" algn="tl">
                      <a:srgbClr val="000000"/>
                    </a:outerShdw>
                  </a:effectLst>
                  <a:latin typeface="Tahoma" pitchFamily="34" charset="0"/>
                </a:rPr>
                <a:t>SEKS</a:t>
              </a:r>
            </a:p>
          </p:txBody>
        </p:sp>
        <p:sp>
          <p:nvSpPr>
            <p:cNvPr id="34" name="Text Box 84"/>
            <p:cNvSpPr txBox="1">
              <a:spLocks noChangeArrowheads="1"/>
            </p:cNvSpPr>
            <p:nvPr/>
          </p:nvSpPr>
          <p:spPr bwMode="auto">
            <a:xfrm>
              <a:off x="2154" y="300"/>
              <a:ext cx="544" cy="277"/>
            </a:xfrm>
            <a:prstGeom prst="rect">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tx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defRPr/>
              </a:pPr>
              <a:r>
                <a:rPr lang="en-US" altLang="zh-CN" sz="2200" b="1">
                  <a:solidFill>
                    <a:schemeClr val="tx1"/>
                  </a:solidFill>
                  <a:effectLst>
                    <a:outerShdw blurRad="38100" dist="38100" dir="2700000" algn="tl">
                      <a:srgbClr val="000000"/>
                    </a:outerShdw>
                  </a:effectLst>
                  <a:sym typeface="Symbol" pitchFamily="18" charset="2"/>
                </a:rPr>
                <a:t></a:t>
              </a:r>
            </a:p>
          </p:txBody>
        </p:sp>
      </p:grpSp>
      <p:sp>
        <p:nvSpPr>
          <p:cNvPr id="35" name="Text Box 87"/>
          <p:cNvSpPr txBox="1">
            <a:spLocks noChangeArrowheads="1"/>
          </p:cNvSpPr>
          <p:nvPr/>
        </p:nvSpPr>
        <p:spPr bwMode="auto">
          <a:xfrm>
            <a:off x="6585631" y="1212625"/>
            <a:ext cx="5018087" cy="4246562"/>
          </a:xfrm>
          <a:prstGeom prst="rect">
            <a:avLst/>
          </a:prstGeom>
          <a:solidFill>
            <a:srgbClr val="FFFF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36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ts val="3000"/>
              </a:lnSpc>
              <a:spcBef>
                <a:spcPct val="0"/>
              </a:spcBef>
            </a:pPr>
            <a:r>
              <a:rPr lang="en-US" altLang="zh-CN" sz="2200" dirty="0">
                <a:solidFill>
                  <a:srgbClr val="0000CC"/>
                </a:solidFill>
                <a:ea typeface="楷体" panose="02010609060101010101" pitchFamily="49" charset="-122"/>
              </a:rPr>
              <a:t>EN,TO,TRE,FIRE,FEM,SEKS,SYV:</a:t>
            </a:r>
            <a:r>
              <a:rPr lang="en-US" altLang="zh-CN" sz="2400" dirty="0">
                <a:solidFill>
                  <a:srgbClr val="0000CC"/>
                </a:solidFill>
                <a:ea typeface="楷体" panose="02010609060101010101" pitchFamily="49" charset="-122"/>
              </a:rPr>
              <a:t> </a:t>
            </a:r>
          </a:p>
          <a:p>
            <a:pPr eaLnBrk="1" hangingPunct="1">
              <a:lnSpc>
                <a:spcPts val="3000"/>
              </a:lnSpc>
              <a:spcBef>
                <a:spcPct val="0"/>
              </a:spcBef>
            </a:pPr>
            <a:r>
              <a:rPr lang="en-US" altLang="zh-CN" sz="2400" dirty="0">
                <a:solidFill>
                  <a:srgbClr val="0000CC"/>
                </a:solidFill>
                <a:ea typeface="楷体" panose="02010609060101010101" pitchFamily="49" charset="-122"/>
              </a:rPr>
              <a:t>2, 0, 3, 0, 4, 8, 1 </a:t>
            </a:r>
            <a:endParaRPr lang="en-US" altLang="zh-CN" sz="2200" dirty="0">
              <a:solidFill>
                <a:srgbClr val="0000CC"/>
              </a:solidFill>
              <a:ea typeface="楷体" panose="02010609060101010101" pitchFamily="49" charset="-122"/>
            </a:endParaRPr>
          </a:p>
          <a:p>
            <a:pPr eaLnBrk="1" hangingPunct="1">
              <a:lnSpc>
                <a:spcPts val="3000"/>
              </a:lnSpc>
              <a:spcBef>
                <a:spcPts val="1200"/>
              </a:spcBef>
            </a:pPr>
            <a:r>
              <a:rPr lang="zh-CN" altLang="en-US" sz="2200" dirty="0">
                <a:solidFill>
                  <a:srgbClr val="0000CC"/>
                </a:solidFill>
                <a:ea typeface="楷体" panose="02010609060101010101" pitchFamily="49" charset="-122"/>
              </a:rPr>
              <a:t>从图中易看出，第一个链表包含两个元素，第六、七和八等三个链表为空。这说明链表结构的查找是很快的，因为每个表都不长。</a:t>
            </a:r>
            <a:endParaRPr lang="en-US" altLang="zh-CN" sz="2200" dirty="0">
              <a:solidFill>
                <a:srgbClr val="0000CC"/>
              </a:solidFill>
              <a:ea typeface="楷体" panose="02010609060101010101" pitchFamily="49" charset="-122"/>
            </a:endParaRPr>
          </a:p>
          <a:p>
            <a:pPr eaLnBrk="1" hangingPunct="1">
              <a:lnSpc>
                <a:spcPts val="3000"/>
              </a:lnSpc>
              <a:spcBef>
                <a:spcPts val="1200"/>
              </a:spcBef>
            </a:pPr>
            <a:r>
              <a:rPr lang="zh-CN" altLang="en-US" sz="2200" dirty="0">
                <a:solidFill>
                  <a:srgbClr val="FF0000"/>
                </a:solidFill>
                <a:ea typeface="楷体" panose="02010609060101010101" pitchFamily="49" charset="-122"/>
              </a:rPr>
              <a:t>一般说来，若有</a:t>
            </a:r>
            <a:r>
              <a:rPr lang="en-US" altLang="zh-CN" sz="2200" i="1" dirty="0">
                <a:solidFill>
                  <a:srgbClr val="FF0000"/>
                </a:solidFill>
                <a:ea typeface="楷体" panose="02010609060101010101" pitchFamily="49" charset="-122"/>
              </a:rPr>
              <a:t>N</a:t>
            </a:r>
            <a:r>
              <a:rPr lang="zh-CN" altLang="en-US" sz="2200" dirty="0">
                <a:solidFill>
                  <a:srgbClr val="FF0000"/>
                </a:solidFill>
                <a:ea typeface="楷体" panose="02010609060101010101" pitchFamily="49" charset="-122"/>
              </a:rPr>
              <a:t>个记录和 </a:t>
            </a:r>
            <a:r>
              <a:rPr lang="en-US" altLang="zh-CN" sz="2200" i="1" dirty="0">
                <a:solidFill>
                  <a:srgbClr val="FF0000"/>
                </a:solidFill>
                <a:ea typeface="楷体" panose="02010609060101010101" pitchFamily="49" charset="-122"/>
              </a:rPr>
              <a:t>M </a:t>
            </a:r>
            <a:r>
              <a:rPr lang="zh-CN" altLang="en-US" sz="2200" dirty="0">
                <a:solidFill>
                  <a:srgbClr val="FF0000"/>
                </a:solidFill>
                <a:ea typeface="楷体" panose="02010609060101010101" pitchFamily="49" charset="-122"/>
              </a:rPr>
              <a:t>个链表</a:t>
            </a:r>
            <a:r>
              <a:rPr lang="en-US" altLang="zh-CN" sz="2200" dirty="0">
                <a:solidFill>
                  <a:srgbClr val="FF0000"/>
                </a:solidFill>
                <a:ea typeface="楷体" panose="02010609060101010101" pitchFamily="49" charset="-122"/>
              </a:rPr>
              <a:t>,</a:t>
            </a:r>
            <a:r>
              <a:rPr lang="zh-CN" altLang="en-US" sz="2200" dirty="0">
                <a:solidFill>
                  <a:srgbClr val="FF0000"/>
                </a:solidFill>
                <a:ea typeface="楷体" panose="02010609060101010101" pitchFamily="49" charset="-122"/>
              </a:rPr>
              <a:t>则每个链表的平均长度是 </a:t>
            </a:r>
            <a:r>
              <a:rPr lang="en-US" altLang="zh-CN" sz="2200" i="1" dirty="0">
                <a:solidFill>
                  <a:srgbClr val="FF0000"/>
                </a:solidFill>
                <a:ea typeface="楷体" panose="02010609060101010101" pitchFamily="49" charset="-122"/>
              </a:rPr>
              <a:t>N</a:t>
            </a:r>
            <a:r>
              <a:rPr lang="en-US" altLang="zh-CN" sz="2200" dirty="0">
                <a:solidFill>
                  <a:srgbClr val="FF0000"/>
                </a:solidFill>
                <a:ea typeface="楷体" panose="02010609060101010101" pitchFamily="49" charset="-122"/>
              </a:rPr>
              <a:t>/</a:t>
            </a:r>
            <a:r>
              <a:rPr lang="en-US" altLang="zh-CN" sz="2200" i="1" dirty="0">
                <a:solidFill>
                  <a:srgbClr val="FF0000"/>
                </a:solidFill>
                <a:ea typeface="楷体" panose="02010609060101010101" pitchFamily="49" charset="-122"/>
              </a:rPr>
              <a:t>M . </a:t>
            </a:r>
            <a:r>
              <a:rPr lang="zh-CN" altLang="en-US" sz="2200" dirty="0">
                <a:solidFill>
                  <a:srgbClr val="FF0000"/>
                </a:solidFill>
                <a:ea typeface="楷体" panose="02010609060101010101" pitchFamily="49" charset="-122"/>
              </a:rPr>
              <a:t>因此散列技术大约使顺序检索花费的时间缩短了</a:t>
            </a:r>
            <a:r>
              <a:rPr lang="en-US" altLang="zh-CN" sz="2200" i="1" dirty="0">
                <a:solidFill>
                  <a:srgbClr val="FF0000"/>
                </a:solidFill>
                <a:ea typeface="楷体" panose="02010609060101010101" pitchFamily="49" charset="-122"/>
              </a:rPr>
              <a:t>M</a:t>
            </a:r>
            <a:r>
              <a:rPr lang="en-US" altLang="zh-CN" sz="2200" dirty="0">
                <a:solidFill>
                  <a:srgbClr val="FF0000"/>
                </a:solidFill>
                <a:ea typeface="楷体" panose="02010609060101010101" pitchFamily="49" charset="-122"/>
                <a:sym typeface="Symbol" panose="05050102010706020507" pitchFamily="18" charset="2"/>
              </a:rPr>
              <a:t></a:t>
            </a:r>
            <a:r>
              <a:rPr lang="en-US" altLang="zh-CN" sz="2200" dirty="0">
                <a:solidFill>
                  <a:srgbClr val="FF0000"/>
                </a:solidFill>
                <a:ea typeface="楷体" panose="02010609060101010101" pitchFamily="49" charset="-122"/>
              </a:rPr>
              <a:t>1</a:t>
            </a:r>
            <a:r>
              <a:rPr lang="zh-CN" altLang="en-US" sz="2200" dirty="0">
                <a:solidFill>
                  <a:srgbClr val="FF0000"/>
                </a:solidFill>
                <a:ea typeface="楷体" panose="02010609060101010101" pitchFamily="49" charset="-122"/>
              </a:rPr>
              <a:t>倍。</a:t>
            </a:r>
            <a:r>
              <a:rPr lang="zh-CN" altLang="en-US" dirty="0">
                <a:solidFill>
                  <a:srgbClr val="FF0000"/>
                </a:solidFill>
                <a:ea typeface="楷体" panose="02010609060101010101" pitchFamily="49" charset="-122"/>
              </a:rPr>
              <a:t> </a:t>
            </a:r>
          </a:p>
        </p:txBody>
      </p:sp>
    </p:spTree>
    <p:extLst>
      <p:ext uri="{BB962C8B-B14F-4D97-AF65-F5344CB8AC3E}">
        <p14:creationId xmlns:p14="http://schemas.microsoft.com/office/powerpoint/2010/main" val="1142953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fade">
                                      <p:cBhvr>
                                        <p:cTn id="23" dur="500"/>
                                        <p:tgtEl>
                                          <p:spTgt spid="27"/>
                                        </p:tgtEl>
                                      </p:cBhvr>
                                    </p:animEffect>
                                  </p:childTnLst>
                                </p:cTn>
                              </p:par>
                              <p:par>
                                <p:cTn id="24" presetID="10" presetClass="entr" presetSubtype="0" fill="hold" nodeType="with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10" presetClass="entr" presetSubtype="0" fill="hold"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par>
                                <p:cTn id="40" presetID="10" presetClass="entr" presetSubtype="0" fill="hold" nodeType="with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par>
                                <p:cTn id="48" presetID="10" presetClass="entr" presetSubtype="0" fill="hold"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fade">
                                      <p:cBhvr>
                                        <p:cTn id="55" dur="500"/>
                                        <p:tgtEl>
                                          <p:spTgt spid="32"/>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1"/>
                                        </p:tgtEl>
                                        <p:attrNameLst>
                                          <p:attrName>style.visibility</p:attrName>
                                        </p:attrNameLst>
                                      </p:cBhvr>
                                      <p:to>
                                        <p:strVal val="visible"/>
                                      </p:to>
                                    </p:set>
                                    <p:animEffect transition="in" filter="fade">
                                      <p:cBhvr>
                                        <p:cTn id="58" dur="500"/>
                                        <p:tgtEl>
                                          <p:spTgt spid="31"/>
                                        </p:tgtEl>
                                      </p:cBhvr>
                                    </p:animEffect>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nodeType="clickEffect">
                                  <p:stCondLst>
                                    <p:cond delay="0"/>
                                  </p:stCondLst>
                                  <p:childTnLst>
                                    <p:set>
                                      <p:cBhvr>
                                        <p:cTn id="62" dur="1" fill="hold">
                                          <p:stCondLst>
                                            <p:cond delay="0"/>
                                          </p:stCondLst>
                                        </p:cTn>
                                        <p:tgtEl>
                                          <p:spTgt spid="35">
                                            <p:txEl>
                                              <p:pRg st="2" end="2"/>
                                            </p:txEl>
                                          </p:spTgt>
                                        </p:tgtEl>
                                        <p:attrNameLst>
                                          <p:attrName>style.visibility</p:attrName>
                                        </p:attrNameLst>
                                      </p:cBhvr>
                                      <p:to>
                                        <p:strVal val="visible"/>
                                      </p:to>
                                    </p:set>
                                    <p:anim calcmode="lin" valueType="num">
                                      <p:cBhvr additive="base">
                                        <p:cTn id="63" dur="500" fill="hold"/>
                                        <p:tgtEl>
                                          <p:spTgt spid="35">
                                            <p:txEl>
                                              <p:pRg st="2" end="2"/>
                                            </p:txEl>
                                          </p:spTgt>
                                        </p:tgtEl>
                                        <p:attrNameLst>
                                          <p:attrName>ppt_x</p:attrName>
                                        </p:attrNameLst>
                                      </p:cBhvr>
                                      <p:tavLst>
                                        <p:tav tm="0">
                                          <p:val>
                                            <p:strVal val="#ppt_x"/>
                                          </p:val>
                                        </p:tav>
                                        <p:tav tm="100000">
                                          <p:val>
                                            <p:strVal val="#ppt_x"/>
                                          </p:val>
                                        </p:tav>
                                      </p:tavLst>
                                    </p:anim>
                                    <p:anim calcmode="lin" valueType="num">
                                      <p:cBhvr additive="base">
                                        <p:cTn id="64" dur="500" fill="hold"/>
                                        <p:tgtEl>
                                          <p:spTgt spid="3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 presetClass="entr" presetSubtype="4" fill="hold" nodeType="clickEffect">
                                  <p:stCondLst>
                                    <p:cond delay="0"/>
                                  </p:stCondLst>
                                  <p:childTnLst>
                                    <p:set>
                                      <p:cBhvr>
                                        <p:cTn id="68" dur="1" fill="hold">
                                          <p:stCondLst>
                                            <p:cond delay="0"/>
                                          </p:stCondLst>
                                        </p:cTn>
                                        <p:tgtEl>
                                          <p:spTgt spid="35">
                                            <p:txEl>
                                              <p:pRg st="3" end="3"/>
                                            </p:txEl>
                                          </p:spTgt>
                                        </p:tgtEl>
                                        <p:attrNameLst>
                                          <p:attrName>style.visibility</p:attrName>
                                        </p:attrNameLst>
                                      </p:cBhvr>
                                      <p:to>
                                        <p:strVal val="visible"/>
                                      </p:to>
                                    </p:set>
                                    <p:anim calcmode="lin" valueType="num">
                                      <p:cBhvr additive="base">
                                        <p:cTn id="69" dur="500" fill="hold"/>
                                        <p:tgtEl>
                                          <p:spTgt spid="35">
                                            <p:txEl>
                                              <p:pRg st="3" end="3"/>
                                            </p:txEl>
                                          </p:spTgt>
                                        </p:tgtEl>
                                        <p:attrNameLst>
                                          <p:attrName>ppt_x</p:attrName>
                                        </p:attrNameLst>
                                      </p:cBhvr>
                                      <p:tavLst>
                                        <p:tav tm="0">
                                          <p:val>
                                            <p:strVal val="#ppt_x"/>
                                          </p:val>
                                        </p:tav>
                                        <p:tav tm="100000">
                                          <p:val>
                                            <p:strVal val="#ppt_x"/>
                                          </p:val>
                                        </p:tav>
                                      </p:tavLst>
                                    </p:anim>
                                    <p:anim calcmode="lin" valueType="num">
                                      <p:cBhvr additive="base">
                                        <p:cTn id="70" dur="500" fill="hold"/>
                                        <p:tgtEl>
                                          <p:spTgt spid="35">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6" grpId="0" animBg="1"/>
      <p:bldP spid="27" grpId="0" animBg="1"/>
      <p:bldP spid="28" grpId="0" animBg="1"/>
      <p:bldP spid="29" grpId="0" animBg="1"/>
      <p:bldP spid="30" grpId="0" animBg="1"/>
      <p:bldP spid="31"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Text Box 4"/>
          <p:cNvSpPr txBox="1">
            <a:spLocks noChangeArrowheads="1"/>
          </p:cNvSpPr>
          <p:nvPr/>
        </p:nvSpPr>
        <p:spPr bwMode="auto">
          <a:xfrm>
            <a:off x="1558045" y="1629934"/>
            <a:ext cx="9191326" cy="3683060"/>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ts val="4000"/>
              </a:lnSpc>
              <a:spcBef>
                <a:spcPts val="0"/>
              </a:spcBef>
              <a:defRPr/>
            </a:pPr>
            <a:r>
              <a:rPr lang="zh-CN" altLang="en-US" sz="2650" b="1" dirty="0">
                <a:solidFill>
                  <a:schemeClr val="tx1"/>
                </a:solidFill>
                <a:latin typeface="Times New Roman" panose="02020603050405020304" pitchFamily="18" charset="0"/>
                <a:ea typeface="楷体" panose="02010609060101010101" pitchFamily="49" charset="-122"/>
              </a:rPr>
              <a:t>拉链结构不仅需要</a:t>
            </a:r>
            <a:r>
              <a:rPr lang="en-US" altLang="zh-CN" sz="2650" b="1" i="1" dirty="0">
                <a:solidFill>
                  <a:schemeClr val="tx1"/>
                </a:solidFill>
                <a:latin typeface="Times New Roman" panose="02020603050405020304" pitchFamily="18" charset="0"/>
                <a:ea typeface="楷体" panose="02010609060101010101" pitchFamily="49" charset="-122"/>
              </a:rPr>
              <a:t>M</a:t>
            </a:r>
            <a:r>
              <a:rPr lang="zh-CN" altLang="en-US" sz="2650" b="1" dirty="0">
                <a:solidFill>
                  <a:schemeClr val="tx1"/>
                </a:solidFill>
                <a:latin typeface="Times New Roman" panose="02020603050405020304" pitchFamily="18" charset="0"/>
                <a:ea typeface="楷体" panose="02010609060101010101" pitchFamily="49" charset="-122"/>
              </a:rPr>
              <a:t>个表头指针，而且链表中的每个结点还需要一个额外的链接字段</a:t>
            </a:r>
            <a:r>
              <a:rPr lang="en-US" altLang="zh-CN" sz="2650" b="1" dirty="0">
                <a:solidFill>
                  <a:schemeClr val="tx1"/>
                </a:solidFill>
                <a:latin typeface="Times New Roman" panose="02020603050405020304" pitchFamily="18" charset="0"/>
                <a:ea typeface="楷体" panose="02010609060101010101" pitchFamily="49" charset="-122"/>
              </a:rPr>
              <a:t>.</a:t>
            </a:r>
            <a:r>
              <a:rPr lang="zh-CN" altLang="en-US" sz="2650" b="1" dirty="0">
                <a:solidFill>
                  <a:schemeClr val="tx1"/>
                </a:solidFill>
                <a:latin typeface="Times New Roman" panose="02020603050405020304" pitchFamily="18" charset="0"/>
                <a:ea typeface="楷体" panose="02010609060101010101" pitchFamily="49" charset="-122"/>
              </a:rPr>
              <a:t>为了节省存储空间，当记录的数目很少的时候，我们可以对拉链技术进行改进。</a:t>
            </a:r>
            <a:endParaRPr lang="en-US" altLang="zh-CN" sz="2650" b="1" dirty="0">
              <a:solidFill>
                <a:schemeClr val="tx1"/>
              </a:solidFill>
              <a:latin typeface="Times New Roman" panose="02020603050405020304" pitchFamily="18" charset="0"/>
              <a:ea typeface="楷体" panose="02010609060101010101" pitchFamily="49" charset="-122"/>
            </a:endParaRPr>
          </a:p>
          <a:p>
            <a:pPr algn="just">
              <a:lnSpc>
                <a:spcPts val="4000"/>
              </a:lnSpc>
              <a:spcBef>
                <a:spcPts val="0"/>
              </a:spcBef>
              <a:defRPr/>
            </a:pPr>
            <a:r>
              <a:rPr lang="zh-CN" altLang="en-US" sz="2650" b="1" dirty="0">
                <a:solidFill>
                  <a:schemeClr val="tx1"/>
                </a:solidFill>
                <a:latin typeface="Times New Roman" panose="02020603050405020304" pitchFamily="18" charset="0"/>
                <a:ea typeface="楷体" panose="02010609060101010101" pitchFamily="49" charset="-122"/>
              </a:rPr>
              <a:t>办法是：表中每个地址</a:t>
            </a:r>
            <a:r>
              <a:rPr lang="en-US" altLang="zh-CN" sz="2650" b="1" dirty="0">
                <a:solidFill>
                  <a:schemeClr val="tx1"/>
                </a:solidFill>
                <a:latin typeface="Times New Roman" panose="02020603050405020304" pitchFamily="18" charset="0"/>
                <a:ea typeface="楷体" panose="02010609060101010101" pitchFamily="49" charset="-122"/>
              </a:rPr>
              <a:t>T[</a:t>
            </a:r>
            <a:r>
              <a:rPr lang="en-US" altLang="zh-CN" sz="2650" b="1" i="1" dirty="0">
                <a:solidFill>
                  <a:schemeClr val="tx1"/>
                </a:solidFill>
                <a:latin typeface="Times New Roman" panose="02020603050405020304" pitchFamily="18" charset="0"/>
                <a:ea typeface="楷体" panose="02010609060101010101" pitchFamily="49" charset="-122"/>
              </a:rPr>
              <a:t>i</a:t>
            </a:r>
            <a:r>
              <a:rPr lang="en-US" altLang="zh-CN" sz="2650" b="1" dirty="0">
                <a:solidFill>
                  <a:schemeClr val="tx1"/>
                </a:solidFill>
                <a:latin typeface="Times New Roman" panose="02020603050405020304" pitchFamily="18" charset="0"/>
                <a:ea typeface="楷体" panose="02010609060101010101" pitchFamily="49" charset="-122"/>
              </a:rPr>
              <a:t>]</a:t>
            </a:r>
            <a:r>
              <a:rPr lang="zh-CN" altLang="en-US" sz="2650" b="1" dirty="0">
                <a:solidFill>
                  <a:schemeClr val="tx1"/>
                </a:solidFill>
                <a:latin typeface="Times New Roman" panose="02020603050405020304" pitchFamily="18" charset="0"/>
                <a:ea typeface="楷体" panose="02010609060101010101" pitchFamily="49" charset="-122"/>
              </a:rPr>
              <a:t>用来存储一个记录和一个</a:t>
            </a:r>
            <a:r>
              <a:rPr lang="en-US" altLang="zh-CN" sz="2650" b="1" dirty="0">
                <a:solidFill>
                  <a:schemeClr val="tx1"/>
                </a:solidFill>
                <a:latin typeface="Times New Roman" panose="02020603050405020304" pitchFamily="18" charset="0"/>
                <a:ea typeface="楷体" panose="02010609060101010101" pitchFamily="49" charset="-122"/>
              </a:rPr>
              <a:t>LINK</a:t>
            </a:r>
            <a:r>
              <a:rPr lang="zh-CN" altLang="en-US" sz="2650" b="1" dirty="0">
                <a:solidFill>
                  <a:schemeClr val="tx1"/>
                </a:solidFill>
                <a:latin typeface="Times New Roman" panose="02020603050405020304" pitchFamily="18" charset="0"/>
                <a:ea typeface="楷体" panose="02010609060101010101" pitchFamily="49" charset="-122"/>
              </a:rPr>
              <a:t>域。即改为只对</a:t>
            </a:r>
            <a:r>
              <a:rPr lang="en-US" altLang="zh-CN" sz="2650" b="1" i="1" dirty="0">
                <a:solidFill>
                  <a:schemeClr val="tx1"/>
                </a:solidFill>
                <a:latin typeface="Times New Roman" panose="02020603050405020304" pitchFamily="18" charset="0"/>
                <a:ea typeface="楷体" panose="02010609060101010101" pitchFamily="49" charset="-122"/>
              </a:rPr>
              <a:t>M</a:t>
            </a:r>
            <a:r>
              <a:rPr lang="zh-CN" altLang="en-US" sz="2650" b="1" dirty="0">
                <a:solidFill>
                  <a:schemeClr val="tx1"/>
                </a:solidFill>
                <a:latin typeface="Times New Roman" panose="02020603050405020304" pitchFamily="18" charset="0"/>
                <a:ea typeface="楷体" panose="02010609060101010101" pitchFamily="49" charset="-122"/>
              </a:rPr>
              <a:t>个记录和</a:t>
            </a:r>
            <a:r>
              <a:rPr lang="en-US" altLang="zh-CN" sz="2650" b="1" i="1" dirty="0">
                <a:solidFill>
                  <a:schemeClr val="tx1"/>
                </a:solidFill>
                <a:latin typeface="Times New Roman" panose="02020603050405020304" pitchFamily="18" charset="0"/>
                <a:ea typeface="楷体" panose="02010609060101010101" pitchFamily="49" charset="-122"/>
              </a:rPr>
              <a:t>M</a:t>
            </a:r>
            <a:r>
              <a:rPr lang="zh-CN" altLang="en-US" sz="2650" b="1" dirty="0">
                <a:solidFill>
                  <a:schemeClr val="tx1"/>
                </a:solidFill>
                <a:latin typeface="Times New Roman" panose="02020603050405020304" pitchFamily="18" charset="0"/>
                <a:ea typeface="楷体" panose="02010609060101010101" pitchFamily="49" charset="-122"/>
              </a:rPr>
              <a:t>个链接域提供存储空间，而不再对</a:t>
            </a:r>
            <a:r>
              <a:rPr lang="en-US" altLang="zh-CN" sz="2650" b="1" i="1" dirty="0">
                <a:solidFill>
                  <a:schemeClr val="tx1"/>
                </a:solidFill>
                <a:latin typeface="Times New Roman" panose="02020603050405020304" pitchFamily="18" charset="0"/>
                <a:ea typeface="楷体" panose="02010609060101010101" pitchFamily="49" charset="-122"/>
              </a:rPr>
              <a:t>N</a:t>
            </a:r>
            <a:r>
              <a:rPr lang="zh-CN" altLang="en-US" sz="2650" b="1" dirty="0">
                <a:solidFill>
                  <a:schemeClr val="tx1"/>
                </a:solidFill>
                <a:latin typeface="Times New Roman" panose="02020603050405020304" pitchFamily="18" charset="0"/>
                <a:ea typeface="楷体" panose="02010609060101010101" pitchFamily="49" charset="-122"/>
              </a:rPr>
              <a:t>个记录和</a:t>
            </a:r>
            <a:r>
              <a:rPr lang="en-US" altLang="zh-CN" sz="2650" b="1" i="1" dirty="0">
                <a:solidFill>
                  <a:schemeClr val="tx1"/>
                </a:solidFill>
                <a:latin typeface="Times New Roman" panose="02020603050405020304" pitchFamily="18" charset="0"/>
                <a:ea typeface="楷体" panose="02010609060101010101" pitchFamily="49" charset="-122"/>
              </a:rPr>
              <a:t>M</a:t>
            </a:r>
            <a:r>
              <a:rPr lang="en-US" altLang="zh-CN" sz="2650" b="1" dirty="0">
                <a:solidFill>
                  <a:schemeClr val="tx1"/>
                </a:solidFill>
                <a:latin typeface="Times New Roman" panose="02020603050405020304" pitchFamily="18" charset="0"/>
                <a:ea typeface="楷体" panose="02010609060101010101" pitchFamily="49" charset="-122"/>
              </a:rPr>
              <a:t>+</a:t>
            </a:r>
            <a:r>
              <a:rPr lang="en-US" altLang="zh-CN" sz="2650" b="1" i="1" dirty="0">
                <a:solidFill>
                  <a:schemeClr val="tx1"/>
                </a:solidFill>
                <a:latin typeface="Times New Roman" panose="02020603050405020304" pitchFamily="18" charset="0"/>
                <a:ea typeface="楷体" panose="02010609060101010101" pitchFamily="49" charset="-122"/>
              </a:rPr>
              <a:t>N</a:t>
            </a:r>
            <a:r>
              <a:rPr lang="zh-CN" altLang="en-US" sz="2650" b="1" dirty="0">
                <a:solidFill>
                  <a:schemeClr val="tx1"/>
                </a:solidFill>
                <a:latin typeface="Times New Roman" panose="02020603050405020304" pitchFamily="18" charset="0"/>
                <a:ea typeface="楷体" panose="02010609060101010101" pitchFamily="49" charset="-122"/>
              </a:rPr>
              <a:t>个链接域提供存储空间。这些改进导致了下面的算法，该算法由</a:t>
            </a:r>
            <a:r>
              <a:rPr lang="en-US" altLang="zh-CN" sz="2650" b="1" dirty="0">
                <a:solidFill>
                  <a:schemeClr val="tx1"/>
                </a:solidFill>
                <a:latin typeface="Times New Roman" panose="02020603050405020304" pitchFamily="18" charset="0"/>
                <a:ea typeface="楷体" panose="02010609060101010101" pitchFamily="49" charset="-122"/>
              </a:rPr>
              <a:t>F.A.</a:t>
            </a:r>
            <a:r>
              <a:rPr lang="zh-CN" altLang="en-US" sz="2650" b="1" dirty="0">
                <a:solidFill>
                  <a:schemeClr val="tx1"/>
                </a:solidFill>
                <a:latin typeface="Times New Roman" panose="02020603050405020304" pitchFamily="18" charset="0"/>
                <a:ea typeface="楷体" panose="02010609060101010101" pitchFamily="49" charset="-122"/>
              </a:rPr>
              <a:t>威廉斯</a:t>
            </a:r>
            <a:r>
              <a:rPr lang="en-US" altLang="zh-CN" sz="2650" b="1" dirty="0">
                <a:solidFill>
                  <a:schemeClr val="tx1"/>
                </a:solidFill>
                <a:latin typeface="Times New Roman" panose="02020603050405020304" pitchFamily="18" charset="0"/>
                <a:ea typeface="楷体" panose="02010609060101010101" pitchFamily="49" charset="-122"/>
              </a:rPr>
              <a:t>(F. A .Williams)</a:t>
            </a:r>
            <a:r>
              <a:rPr lang="zh-CN" altLang="en-US" sz="2650" b="1" dirty="0">
                <a:solidFill>
                  <a:schemeClr val="tx1"/>
                </a:solidFill>
                <a:latin typeface="Times New Roman" panose="02020603050405020304" pitchFamily="18" charset="0"/>
                <a:ea typeface="楷体" panose="02010609060101010101" pitchFamily="49" charset="-122"/>
              </a:rPr>
              <a:t>于</a:t>
            </a:r>
            <a:r>
              <a:rPr lang="en-US" altLang="zh-CN" sz="2650" b="1" dirty="0">
                <a:solidFill>
                  <a:schemeClr val="tx1"/>
                </a:solidFill>
                <a:latin typeface="Times New Roman" panose="02020603050405020304" pitchFamily="18" charset="0"/>
                <a:ea typeface="楷体" panose="02010609060101010101" pitchFamily="49" charset="-122"/>
              </a:rPr>
              <a:t>1959</a:t>
            </a:r>
            <a:r>
              <a:rPr lang="zh-CN" altLang="en-US" sz="2650" b="1" dirty="0">
                <a:solidFill>
                  <a:schemeClr val="tx1"/>
                </a:solidFill>
                <a:latin typeface="Times New Roman" panose="02020603050405020304" pitchFamily="18" charset="0"/>
                <a:ea typeface="楷体" panose="02010609060101010101" pitchFamily="49" charset="-122"/>
              </a:rPr>
              <a:t>年给出。 </a:t>
            </a:r>
          </a:p>
        </p:txBody>
      </p:sp>
    </p:spTree>
    <p:extLst>
      <p:ext uri="{BB962C8B-B14F-4D97-AF65-F5344CB8AC3E}">
        <p14:creationId xmlns:p14="http://schemas.microsoft.com/office/powerpoint/2010/main" val="4108448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934002" cy="605909"/>
          </a:xfrm>
        </p:spPr>
        <p:txBody>
          <a:bodyPr/>
          <a:lstStyle/>
          <a:p>
            <a:r>
              <a:rPr lang="zh-CN" altLang="en-US" dirty="0">
                <a:latin typeface="楷体" panose="02010609060101010101" pitchFamily="49" charset="-122"/>
                <a:ea typeface="楷体" panose="02010609060101010101" pitchFamily="49" charset="-122"/>
              </a:rPr>
              <a:t>基本概念</a:t>
            </a:r>
          </a:p>
        </p:txBody>
      </p:sp>
      <p:sp>
        <p:nvSpPr>
          <p:cNvPr id="4" name="Rectangle 2"/>
          <p:cNvSpPr txBox="1">
            <a:spLocks noChangeArrowheads="1"/>
          </p:cNvSpPr>
          <p:nvPr/>
        </p:nvSpPr>
        <p:spPr bwMode="auto">
          <a:xfrm>
            <a:off x="885393" y="1332330"/>
            <a:ext cx="10575543" cy="5759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tx1"/>
              </a:buClr>
              <a:buChar char="–"/>
              <a:defRPr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Char char="–"/>
              <a:defRPr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ea typeface="+mn-ea"/>
              </a:defRPr>
            </a:lvl9pPr>
          </a:lstStyle>
          <a:p>
            <a:pPr marL="360363" indent="-360363" eaLnBrk="1" hangingPunct="1">
              <a:defRPr/>
            </a:pPr>
            <a:r>
              <a:rPr lang="zh-CN" altLang="en-US" sz="2800" b="1" kern="0" dirty="0">
                <a:effectLst/>
                <a:latin typeface="宋体" pitchFamily="2" charset="-122"/>
                <a:ea typeface="楷体" panose="02010609060101010101" pitchFamily="49" charset="-122"/>
              </a:rPr>
              <a:t>查找表：由同一类型数据元素构成的集合，分静态和动态查找表</a:t>
            </a:r>
          </a:p>
          <a:p>
            <a:pPr marL="360363" indent="-360363" eaLnBrk="1" hangingPunct="1">
              <a:defRPr/>
            </a:pPr>
            <a:r>
              <a:rPr kumimoji="1" lang="zh-CN" altLang="en-US" sz="2800" b="1" kern="0" dirty="0">
                <a:effectLst/>
                <a:latin typeface="宋体" pitchFamily="2" charset="-122"/>
                <a:ea typeface="楷体" panose="02010609060101010101" pitchFamily="49" charset="-122"/>
              </a:rPr>
              <a:t>静态查找表之操作：</a:t>
            </a:r>
            <a:br>
              <a:rPr kumimoji="1" lang="zh-CN" altLang="en-US" sz="2800" b="1" kern="0" dirty="0">
                <a:effectLst/>
                <a:latin typeface="宋体" pitchFamily="2" charset="-122"/>
                <a:ea typeface="楷体" panose="02010609060101010101" pitchFamily="49" charset="-122"/>
              </a:rPr>
            </a:br>
            <a:r>
              <a:rPr kumimoji="1" lang="zh-CN" altLang="en-US" sz="2800" b="1" kern="0" dirty="0">
                <a:effectLst/>
                <a:latin typeface="宋体" pitchFamily="2" charset="-122"/>
                <a:ea typeface="楷体" panose="02010609060101010101" pitchFamily="49" charset="-122"/>
              </a:rPr>
              <a:t>建表、查找、读表元素</a:t>
            </a:r>
          </a:p>
          <a:p>
            <a:pPr marL="360363" indent="-360363" eaLnBrk="1" hangingPunct="1">
              <a:defRPr/>
            </a:pPr>
            <a:r>
              <a:rPr kumimoji="1" lang="zh-CN" altLang="en-US" sz="2800" b="1" kern="0" dirty="0">
                <a:effectLst/>
                <a:latin typeface="宋体" pitchFamily="2" charset="-122"/>
                <a:ea typeface="楷体" panose="02010609060101010101" pitchFamily="49" charset="-122"/>
              </a:rPr>
              <a:t>动态查找表之操作：</a:t>
            </a:r>
            <a:br>
              <a:rPr kumimoji="1" lang="zh-CN" altLang="en-US" sz="2800" b="1" kern="0" dirty="0">
                <a:effectLst/>
                <a:latin typeface="宋体" pitchFamily="2" charset="-122"/>
                <a:ea typeface="楷体" panose="02010609060101010101" pitchFamily="49" charset="-122"/>
              </a:rPr>
            </a:br>
            <a:r>
              <a:rPr kumimoji="1" lang="zh-CN" altLang="en-US" sz="2800" b="1" kern="0" dirty="0">
                <a:effectLst/>
                <a:latin typeface="宋体" pitchFamily="2" charset="-122"/>
                <a:ea typeface="楷体" panose="02010609060101010101" pitchFamily="49" charset="-122"/>
              </a:rPr>
              <a:t>建表、查找、读表元素、插入、删除</a:t>
            </a:r>
            <a:endParaRPr lang="zh-CN" altLang="en-US" sz="2800" b="1" kern="0" dirty="0">
              <a:effectLst/>
              <a:latin typeface="宋体" pitchFamily="2" charset="-122"/>
              <a:ea typeface="楷体" panose="02010609060101010101" pitchFamily="49" charset="-122"/>
            </a:endParaRPr>
          </a:p>
          <a:p>
            <a:pPr marL="360363" indent="-360363" eaLnBrk="1" hangingPunct="1">
              <a:defRPr/>
            </a:pPr>
            <a:r>
              <a:rPr lang="zh-CN" altLang="en-US" sz="2800" b="1" kern="0" dirty="0">
                <a:effectLst/>
                <a:latin typeface="宋体" pitchFamily="2" charset="-122"/>
                <a:ea typeface="楷体" panose="02010609060101010101" pitchFamily="49" charset="-122"/>
              </a:rPr>
              <a:t>关键词：是某数据元素关键字域的值，可标识该数据元素</a:t>
            </a:r>
          </a:p>
          <a:p>
            <a:pPr marL="360363" indent="-360363" eaLnBrk="1" hangingPunct="1">
              <a:defRPr/>
            </a:pPr>
            <a:r>
              <a:rPr lang="zh-CN" altLang="en-US" sz="2800" b="1" kern="0" dirty="0">
                <a:effectLst/>
                <a:latin typeface="宋体" pitchFamily="2" charset="-122"/>
                <a:ea typeface="楷体" panose="02010609060101010101" pitchFamily="49" charset="-122"/>
              </a:rPr>
              <a:t>查找结果：成功，或失败</a:t>
            </a:r>
            <a:endParaRPr lang="en-GB" altLang="zh-CN" sz="2800" b="1" kern="0" dirty="0">
              <a:effectLst/>
              <a:latin typeface="宋体" pitchFamily="2" charset="-122"/>
              <a:ea typeface="楷体" panose="02010609060101010101" pitchFamily="49" charset="-122"/>
            </a:endParaRPr>
          </a:p>
          <a:p>
            <a:pPr marL="360363" indent="-360363" eaLnBrk="1" hangingPunct="1">
              <a:defRPr/>
            </a:pPr>
            <a:r>
              <a:rPr lang="zh-CN" altLang="en-US" sz="2800" b="1" kern="0" dirty="0">
                <a:solidFill>
                  <a:srgbClr val="0070C0"/>
                </a:solidFill>
                <a:effectLst/>
                <a:latin typeface="宋体" charset="-122"/>
                <a:ea typeface="楷体" panose="02010609060101010101" pitchFamily="49" charset="-122"/>
              </a:rPr>
              <a:t>平均查找长度</a:t>
            </a:r>
            <a:r>
              <a:rPr lang="en-US" altLang="zh-CN" sz="2800" b="1" kern="0" dirty="0">
                <a:effectLst/>
                <a:latin typeface="宋体" charset="-122"/>
                <a:ea typeface="楷体" panose="02010609060101010101" pitchFamily="49" charset="-122"/>
              </a:rPr>
              <a:t>——</a:t>
            </a:r>
            <a:r>
              <a:rPr lang="zh-CN" altLang="en-US" sz="2800" b="1" kern="0" dirty="0">
                <a:effectLst/>
                <a:latin typeface="宋体" charset="-122"/>
                <a:ea typeface="楷体" panose="02010609060101010101" pitchFamily="49" charset="-122"/>
              </a:rPr>
              <a:t>查找一个结点所作的平均比较次数（衡量一个查找算法优劣的主要标准）。</a:t>
            </a:r>
          </a:p>
          <a:p>
            <a:pPr marL="360363" indent="-360363" eaLnBrk="1" hangingPunct="1">
              <a:defRPr/>
            </a:pPr>
            <a:endParaRPr lang="zh-CN" altLang="en-US" sz="2800" b="1" kern="0" dirty="0">
              <a:effectLst/>
              <a:latin typeface="宋体" pitchFamily="2" charset="-122"/>
              <a:ea typeface="楷体" panose="02010609060101010101" pitchFamily="49" charset="-122"/>
            </a:endParaRPr>
          </a:p>
        </p:txBody>
      </p:sp>
    </p:spTree>
    <p:extLst>
      <p:ext uri="{BB962C8B-B14F-4D97-AF65-F5344CB8AC3E}">
        <p14:creationId xmlns:p14="http://schemas.microsoft.com/office/powerpoint/2010/main" val="64466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 calcmode="lin" valueType="num">
                                      <p:cBhvr additive="base">
                                        <p:cTn id="13"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 calcmode="lin" valueType="num">
                                      <p:cBhvr additive="base">
                                        <p:cTn id="19"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anim calcmode="lin" valueType="num">
                                      <p:cBhvr additive="base">
                                        <p:cTn id="25"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anim calcmode="lin" valueType="num">
                                      <p:cBhvr additive="base">
                                        <p:cTn id="31"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graphicFrame>
        <p:nvGraphicFramePr>
          <p:cNvPr id="4" name="Group 84"/>
          <p:cNvGraphicFramePr>
            <a:graphicFrameLocks noGrp="1"/>
          </p:cNvGraphicFramePr>
          <p:nvPr>
            <p:extLst>
              <p:ext uri="{D42A27DB-BD31-4B8C-83A1-F6EECF244321}">
                <p14:modId xmlns:p14="http://schemas.microsoft.com/office/powerpoint/2010/main" val="1768438982"/>
              </p:ext>
            </p:extLst>
          </p:nvPr>
        </p:nvGraphicFramePr>
        <p:xfrm>
          <a:off x="3276242" y="1092994"/>
          <a:ext cx="2828925" cy="4766202"/>
        </p:xfrm>
        <a:graphic>
          <a:graphicData uri="http://schemas.openxmlformats.org/drawingml/2006/table">
            <a:tbl>
              <a:tblPr/>
              <a:tblGrid>
                <a:gridCol w="1414463">
                  <a:extLst>
                    <a:ext uri="{9D8B030D-6E8A-4147-A177-3AD203B41FA5}">
                      <a16:colId xmlns:a16="http://schemas.microsoft.com/office/drawing/2014/main" val="20000"/>
                    </a:ext>
                  </a:extLst>
                </a:gridCol>
                <a:gridCol w="1414462">
                  <a:extLst>
                    <a:ext uri="{9D8B030D-6E8A-4147-A177-3AD203B41FA5}">
                      <a16:colId xmlns:a16="http://schemas.microsoft.com/office/drawing/2014/main" val="20001"/>
                    </a:ext>
                  </a:extLst>
                </a:gridCol>
              </a:tblGrid>
              <a:tr h="529519">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en-US" altLang="zh-CN"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TO</a:t>
                      </a:r>
                    </a:p>
                  </a:txBody>
                  <a:tcPr marT="45714" marB="4571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endParaRPr kumimoji="0" lang="zh-CN" altLang="en-US"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T="45714" marB="4571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29519">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en-US" altLang="zh-CN"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SYV</a:t>
                      </a:r>
                    </a:p>
                  </a:txBody>
                  <a:tcPr marT="45714" marB="4571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zh-CN" altLang="en-US"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sym typeface="Symbol" pitchFamily="18" charset="2"/>
                        </a:rPr>
                        <a:t></a:t>
                      </a:r>
                    </a:p>
                  </a:txBody>
                  <a:tcPr marT="45714" marB="4571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29519">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en-US" altLang="zh-CN"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EN</a:t>
                      </a:r>
                    </a:p>
                  </a:txBody>
                  <a:tcPr marT="45714" marB="4571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zh-CN" altLang="en-US"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sym typeface="Symbol" pitchFamily="18" charset="2"/>
                        </a:rPr>
                        <a:t></a:t>
                      </a:r>
                    </a:p>
                  </a:txBody>
                  <a:tcPr marT="45714" marB="4571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29519">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en-US" altLang="zh-CN"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TRE</a:t>
                      </a:r>
                    </a:p>
                  </a:txBody>
                  <a:tcPr marT="45714" marB="4571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zh-CN" altLang="en-US"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sym typeface="Symbol" pitchFamily="18" charset="2"/>
                        </a:rPr>
                        <a:t></a:t>
                      </a:r>
                    </a:p>
                  </a:txBody>
                  <a:tcPr marT="45714" marB="4571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29519">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en-US" altLang="zh-CN"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FEM</a:t>
                      </a:r>
                    </a:p>
                  </a:txBody>
                  <a:tcPr marT="45714" marB="4571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zh-CN" altLang="en-US" sz="2500" b="0" i="0" u="none" strike="noStrike" cap="none" normalizeH="0" baseline="0" dirty="0">
                          <a:ln>
                            <a:noFill/>
                          </a:ln>
                          <a:solidFill>
                            <a:schemeClr val="tx1"/>
                          </a:solidFill>
                          <a:effectLst>
                            <a:outerShdw blurRad="38100" dist="38100" dir="2700000" algn="tl">
                              <a:srgbClr val="000000"/>
                            </a:outerShdw>
                          </a:effectLst>
                          <a:latin typeface="Tahoma" pitchFamily="34" charset="0"/>
                          <a:ea typeface="宋体" pitchFamily="2" charset="-122"/>
                          <a:sym typeface="Symbol" pitchFamily="18" charset="2"/>
                        </a:rPr>
                        <a:t></a:t>
                      </a:r>
                    </a:p>
                  </a:txBody>
                  <a:tcPr marT="45714" marB="4571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29519">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endParaRPr kumimoji="0" lang="zh-CN" altLang="en-US"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T="45714" marB="4571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endParaRPr kumimoji="0" lang="zh-CN" altLang="en-US"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T="45714" marB="4571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29519">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endParaRPr kumimoji="0" lang="zh-CN" altLang="en-US"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T="45714" marB="4571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endParaRPr kumimoji="0" lang="zh-CN" altLang="en-US"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T="45714" marB="4571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529519">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en-US" altLang="zh-CN"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SEKS</a:t>
                      </a:r>
                    </a:p>
                  </a:txBody>
                  <a:tcPr marT="45714" marB="4571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zh-CN" altLang="en-US"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sym typeface="Symbol" pitchFamily="18" charset="2"/>
                        </a:rPr>
                        <a:t></a:t>
                      </a:r>
                    </a:p>
                  </a:txBody>
                  <a:tcPr marT="45714" marB="4571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529519">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r>
                        <a:rPr kumimoji="0" lang="en-US" altLang="zh-CN" sz="2500" b="0" i="0" u="none" strike="noStrike" cap="none" normalizeH="0" baseline="0">
                          <a:ln>
                            <a:noFill/>
                          </a:ln>
                          <a:solidFill>
                            <a:schemeClr val="tx1"/>
                          </a:solidFill>
                          <a:effectLst>
                            <a:outerShdw blurRad="38100" dist="38100" dir="2700000" algn="tl">
                              <a:srgbClr val="000000"/>
                            </a:outerShdw>
                          </a:effectLst>
                          <a:latin typeface="Tahoma" pitchFamily="34" charset="0"/>
                          <a:ea typeface="宋体" pitchFamily="2" charset="-122"/>
                        </a:rPr>
                        <a:t>FIRE</a:t>
                      </a:r>
                    </a:p>
                  </a:txBody>
                  <a:tcPr marT="45714" marB="4571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5000"/>
                        </a:lnSpc>
                        <a:spcBef>
                          <a:spcPct val="0"/>
                        </a:spcBef>
                        <a:spcAft>
                          <a:spcPct val="0"/>
                        </a:spcAft>
                        <a:buClr>
                          <a:schemeClr val="hlink"/>
                        </a:buClr>
                        <a:buSzPct val="70000"/>
                        <a:buFont typeface="Wingdings" pitchFamily="2" charset="2"/>
                        <a:buNone/>
                        <a:tabLst/>
                      </a:pPr>
                      <a:endParaRPr kumimoji="0" lang="zh-CN" altLang="en-US" sz="2500" b="0" i="0" u="none" strike="noStrike" cap="none" normalizeH="0" baseline="0" dirty="0">
                        <a:ln>
                          <a:noFill/>
                        </a:ln>
                        <a:solidFill>
                          <a:schemeClr val="tx1"/>
                        </a:solidFill>
                        <a:effectLst>
                          <a:outerShdw blurRad="38100" dist="38100" dir="2700000" algn="tl">
                            <a:srgbClr val="000000"/>
                          </a:outerShdw>
                        </a:effectLst>
                        <a:latin typeface="Tahoma" pitchFamily="34" charset="0"/>
                        <a:ea typeface="宋体" pitchFamily="2" charset="-122"/>
                      </a:endParaRPr>
                    </a:p>
                  </a:txBody>
                  <a:tcPr marT="45714" marB="4571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grpSp>
        <p:nvGrpSpPr>
          <p:cNvPr id="5" name="Group 86"/>
          <p:cNvGrpSpPr>
            <a:grpSpLocks/>
          </p:cNvGrpSpPr>
          <p:nvPr/>
        </p:nvGrpSpPr>
        <p:grpSpPr bwMode="auto">
          <a:xfrm>
            <a:off x="1866542" y="1175544"/>
            <a:ext cx="4922838" cy="4584700"/>
            <a:chOff x="210" y="932"/>
            <a:chExt cx="3101" cy="2888"/>
          </a:xfrm>
        </p:grpSpPr>
        <p:sp>
          <p:nvSpPr>
            <p:cNvPr id="6" name="Text Box 53"/>
            <p:cNvSpPr txBox="1">
              <a:spLocks noChangeArrowheads="1"/>
            </p:cNvSpPr>
            <p:nvPr/>
          </p:nvSpPr>
          <p:spPr bwMode="auto">
            <a:xfrm>
              <a:off x="210" y="932"/>
              <a:ext cx="839" cy="20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5000"/>
                </a:lnSpc>
                <a:spcBef>
                  <a:spcPct val="0"/>
                </a:spcBef>
              </a:pPr>
              <a:r>
                <a:rPr lang="en-US" altLang="zh-CN" sz="2000" b="1">
                  <a:solidFill>
                    <a:schemeClr val="tx1"/>
                  </a:solidFill>
                </a:rPr>
                <a:t>TABLE[1]</a:t>
              </a:r>
            </a:p>
          </p:txBody>
        </p:sp>
        <p:sp>
          <p:nvSpPr>
            <p:cNvPr id="7" name="Text Box 54"/>
            <p:cNvSpPr txBox="1">
              <a:spLocks noChangeArrowheads="1"/>
            </p:cNvSpPr>
            <p:nvPr/>
          </p:nvSpPr>
          <p:spPr bwMode="auto">
            <a:xfrm>
              <a:off x="210" y="1266"/>
              <a:ext cx="839" cy="20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5000"/>
                </a:lnSpc>
                <a:spcBef>
                  <a:spcPct val="0"/>
                </a:spcBef>
              </a:pPr>
              <a:r>
                <a:rPr lang="en-US" altLang="zh-CN" sz="2000" b="1">
                  <a:solidFill>
                    <a:schemeClr val="tx1"/>
                  </a:solidFill>
                </a:rPr>
                <a:t>TABLE[2]</a:t>
              </a:r>
            </a:p>
          </p:txBody>
        </p:sp>
        <p:sp>
          <p:nvSpPr>
            <p:cNvPr id="8" name="Text Box 55"/>
            <p:cNvSpPr txBox="1">
              <a:spLocks noChangeArrowheads="1"/>
            </p:cNvSpPr>
            <p:nvPr/>
          </p:nvSpPr>
          <p:spPr bwMode="auto">
            <a:xfrm>
              <a:off x="226" y="1606"/>
              <a:ext cx="839" cy="20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5000"/>
                </a:lnSpc>
                <a:spcBef>
                  <a:spcPct val="0"/>
                </a:spcBef>
              </a:pPr>
              <a:r>
                <a:rPr lang="en-US" altLang="zh-CN" sz="2000" b="1">
                  <a:solidFill>
                    <a:schemeClr val="tx1"/>
                  </a:solidFill>
                </a:rPr>
                <a:t>TABLE[3]</a:t>
              </a:r>
            </a:p>
          </p:txBody>
        </p:sp>
        <p:sp>
          <p:nvSpPr>
            <p:cNvPr id="9" name="Text Box 56"/>
            <p:cNvSpPr txBox="1">
              <a:spLocks noChangeArrowheads="1"/>
            </p:cNvSpPr>
            <p:nvPr/>
          </p:nvSpPr>
          <p:spPr bwMode="auto">
            <a:xfrm>
              <a:off x="210" y="1948"/>
              <a:ext cx="839" cy="20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5000"/>
                </a:lnSpc>
                <a:spcBef>
                  <a:spcPct val="0"/>
                </a:spcBef>
              </a:pPr>
              <a:r>
                <a:rPr lang="en-US" altLang="zh-CN" sz="2000" b="1">
                  <a:solidFill>
                    <a:schemeClr val="tx1"/>
                  </a:solidFill>
                </a:rPr>
                <a:t>TABLE[4]</a:t>
              </a:r>
            </a:p>
          </p:txBody>
        </p:sp>
        <p:sp>
          <p:nvSpPr>
            <p:cNvPr id="10" name="Text Box 57"/>
            <p:cNvSpPr txBox="1">
              <a:spLocks noChangeArrowheads="1"/>
            </p:cNvSpPr>
            <p:nvPr/>
          </p:nvSpPr>
          <p:spPr bwMode="auto">
            <a:xfrm>
              <a:off x="211" y="2277"/>
              <a:ext cx="839" cy="20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5000"/>
                </a:lnSpc>
                <a:spcBef>
                  <a:spcPct val="0"/>
                </a:spcBef>
              </a:pPr>
              <a:r>
                <a:rPr lang="en-US" altLang="zh-CN" sz="2000" b="1">
                  <a:solidFill>
                    <a:schemeClr val="tx1"/>
                  </a:solidFill>
                </a:rPr>
                <a:t>TABLE[5]</a:t>
              </a:r>
            </a:p>
          </p:txBody>
        </p:sp>
        <p:sp>
          <p:nvSpPr>
            <p:cNvPr id="11" name="Text Box 58"/>
            <p:cNvSpPr txBox="1">
              <a:spLocks noChangeArrowheads="1"/>
            </p:cNvSpPr>
            <p:nvPr/>
          </p:nvSpPr>
          <p:spPr bwMode="auto">
            <a:xfrm>
              <a:off x="217" y="2589"/>
              <a:ext cx="839" cy="20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5000"/>
                </a:lnSpc>
                <a:spcBef>
                  <a:spcPct val="0"/>
                </a:spcBef>
              </a:pPr>
              <a:r>
                <a:rPr lang="en-US" altLang="zh-CN" sz="2000" b="1">
                  <a:solidFill>
                    <a:schemeClr val="tx1"/>
                  </a:solidFill>
                </a:rPr>
                <a:t>TABLE[6]</a:t>
              </a:r>
            </a:p>
          </p:txBody>
        </p:sp>
        <p:sp>
          <p:nvSpPr>
            <p:cNvPr id="12" name="Text Box 59"/>
            <p:cNvSpPr txBox="1">
              <a:spLocks noChangeArrowheads="1"/>
            </p:cNvSpPr>
            <p:nvPr/>
          </p:nvSpPr>
          <p:spPr bwMode="auto">
            <a:xfrm>
              <a:off x="226" y="2928"/>
              <a:ext cx="839" cy="20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5000"/>
                </a:lnSpc>
                <a:spcBef>
                  <a:spcPct val="0"/>
                </a:spcBef>
              </a:pPr>
              <a:r>
                <a:rPr lang="en-US" altLang="zh-CN" sz="2000" b="1">
                  <a:solidFill>
                    <a:schemeClr val="tx1"/>
                  </a:solidFill>
                </a:rPr>
                <a:t>TABLE[7]</a:t>
              </a:r>
            </a:p>
          </p:txBody>
        </p:sp>
        <p:sp>
          <p:nvSpPr>
            <p:cNvPr id="13" name="Text Box 60"/>
            <p:cNvSpPr txBox="1">
              <a:spLocks noChangeArrowheads="1"/>
            </p:cNvSpPr>
            <p:nvPr/>
          </p:nvSpPr>
          <p:spPr bwMode="auto">
            <a:xfrm>
              <a:off x="217" y="3274"/>
              <a:ext cx="839" cy="20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5000"/>
                </a:lnSpc>
                <a:spcBef>
                  <a:spcPct val="0"/>
                </a:spcBef>
              </a:pPr>
              <a:r>
                <a:rPr lang="en-US" altLang="zh-CN" sz="2000" b="1">
                  <a:solidFill>
                    <a:schemeClr val="tx1"/>
                  </a:solidFill>
                </a:rPr>
                <a:t>TABLE[8]</a:t>
              </a:r>
            </a:p>
          </p:txBody>
        </p:sp>
        <p:sp>
          <p:nvSpPr>
            <p:cNvPr id="14" name="Text Box 61"/>
            <p:cNvSpPr txBox="1">
              <a:spLocks noChangeArrowheads="1"/>
            </p:cNvSpPr>
            <p:nvPr/>
          </p:nvSpPr>
          <p:spPr bwMode="auto">
            <a:xfrm>
              <a:off x="217" y="3618"/>
              <a:ext cx="839" cy="20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75000"/>
                </a:lnSpc>
                <a:spcBef>
                  <a:spcPct val="0"/>
                </a:spcBef>
              </a:pPr>
              <a:r>
                <a:rPr lang="en-US" altLang="zh-CN" sz="2000" b="1">
                  <a:solidFill>
                    <a:schemeClr val="tx1"/>
                  </a:solidFill>
                </a:rPr>
                <a:t>TABLE[9]</a:t>
              </a:r>
            </a:p>
          </p:txBody>
        </p:sp>
        <p:grpSp>
          <p:nvGrpSpPr>
            <p:cNvPr id="15" name="Group 75"/>
            <p:cNvGrpSpPr>
              <a:grpSpLocks/>
            </p:cNvGrpSpPr>
            <p:nvPr/>
          </p:nvGrpSpPr>
          <p:grpSpPr bwMode="auto">
            <a:xfrm>
              <a:off x="2410" y="3339"/>
              <a:ext cx="661" cy="317"/>
              <a:chOff x="2410" y="3045"/>
              <a:chExt cx="661" cy="317"/>
            </a:xfrm>
          </p:grpSpPr>
          <p:sp>
            <p:nvSpPr>
              <p:cNvPr id="20" name="Line 72"/>
              <p:cNvSpPr>
                <a:spLocks noChangeShapeType="1"/>
              </p:cNvSpPr>
              <p:nvPr/>
            </p:nvSpPr>
            <p:spPr bwMode="auto">
              <a:xfrm>
                <a:off x="2410" y="3362"/>
                <a:ext cx="657" cy="0"/>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21" name="Line 73"/>
              <p:cNvSpPr>
                <a:spLocks noChangeShapeType="1"/>
              </p:cNvSpPr>
              <p:nvPr/>
            </p:nvSpPr>
            <p:spPr bwMode="auto">
              <a:xfrm flipV="1">
                <a:off x="3061" y="3045"/>
                <a:ext cx="0" cy="317"/>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22" name="Line 74"/>
              <p:cNvSpPr>
                <a:spLocks noChangeShapeType="1"/>
              </p:cNvSpPr>
              <p:nvPr/>
            </p:nvSpPr>
            <p:spPr bwMode="auto">
              <a:xfrm flipH="1">
                <a:off x="2844" y="3045"/>
                <a:ext cx="227" cy="0"/>
              </a:xfrm>
              <a:prstGeom prst="line">
                <a:avLst/>
              </a:prstGeom>
              <a:noFill/>
              <a:ln w="38100">
                <a:solidFill>
                  <a:schemeClr val="accent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grpSp>
          <p:nvGrpSpPr>
            <p:cNvPr id="16" name="Group 85"/>
            <p:cNvGrpSpPr>
              <a:grpSpLocks/>
            </p:cNvGrpSpPr>
            <p:nvPr/>
          </p:nvGrpSpPr>
          <p:grpSpPr bwMode="auto">
            <a:xfrm>
              <a:off x="2404" y="1008"/>
              <a:ext cx="907" cy="2790"/>
              <a:chOff x="2404" y="1026"/>
              <a:chExt cx="907" cy="2790"/>
            </a:xfrm>
          </p:grpSpPr>
          <p:sp>
            <p:nvSpPr>
              <p:cNvPr id="17" name="Line 76"/>
              <p:cNvSpPr>
                <a:spLocks noChangeShapeType="1"/>
              </p:cNvSpPr>
              <p:nvPr/>
            </p:nvSpPr>
            <p:spPr bwMode="auto">
              <a:xfrm>
                <a:off x="2404" y="1026"/>
                <a:ext cx="907" cy="0"/>
              </a:xfrm>
              <a:prstGeom prst="line">
                <a:avLst/>
              </a:prstGeom>
              <a:noFill/>
              <a:ln w="381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18" name="Line 77"/>
              <p:cNvSpPr>
                <a:spLocks noChangeShapeType="1"/>
              </p:cNvSpPr>
              <p:nvPr/>
            </p:nvSpPr>
            <p:spPr bwMode="auto">
              <a:xfrm>
                <a:off x="3299" y="1026"/>
                <a:ext cx="0" cy="2790"/>
              </a:xfrm>
              <a:prstGeom prst="line">
                <a:avLst/>
              </a:prstGeom>
              <a:noFill/>
              <a:ln w="381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19" name="Line 78"/>
              <p:cNvSpPr>
                <a:spLocks noChangeShapeType="1"/>
              </p:cNvSpPr>
              <p:nvPr/>
            </p:nvSpPr>
            <p:spPr bwMode="auto">
              <a:xfrm flipH="1">
                <a:off x="2874" y="3807"/>
                <a:ext cx="431" cy="0"/>
              </a:xfrm>
              <a:prstGeom prst="line">
                <a:avLst/>
              </a:prstGeom>
              <a:noFill/>
              <a:ln w="38100">
                <a:solidFill>
                  <a:srgbClr val="FF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grpSp>
      <p:sp>
        <p:nvSpPr>
          <p:cNvPr id="23" name="Text Box 87"/>
          <p:cNvSpPr txBox="1">
            <a:spLocks noChangeArrowheads="1"/>
          </p:cNvSpPr>
          <p:nvPr/>
        </p:nvSpPr>
        <p:spPr bwMode="auto">
          <a:xfrm>
            <a:off x="7030680" y="1272382"/>
            <a:ext cx="3205162" cy="4359275"/>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36000" tIns="36000" rIns="0" bIns="3600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lang="zh-CN" altLang="en-US" sz="2300" b="1" dirty="0">
                <a:solidFill>
                  <a:schemeClr val="tx1"/>
                </a:solidFill>
                <a:ea typeface="楷体" panose="02010609060101010101" pitchFamily="49" charset="-122"/>
              </a:rPr>
              <a:t>    将算法</a:t>
            </a:r>
            <a:r>
              <a:rPr lang="en-US" altLang="zh-CN" sz="2300" b="1" dirty="0">
                <a:solidFill>
                  <a:schemeClr val="tx1"/>
                </a:solidFill>
                <a:ea typeface="楷体" panose="02010609060101010101" pitchFamily="49" charset="-122"/>
              </a:rPr>
              <a:t>C</a:t>
            </a:r>
            <a:r>
              <a:rPr lang="zh-CN" altLang="en-US" sz="2300" b="1" dirty="0">
                <a:solidFill>
                  <a:schemeClr val="tx1"/>
                </a:solidFill>
                <a:ea typeface="楷体" panose="02010609060101010101" pitchFamily="49" charset="-122"/>
              </a:rPr>
              <a:t>应用于关键词的序列</a:t>
            </a:r>
            <a:r>
              <a:rPr lang="en-US" altLang="zh-CN" sz="2300" b="1" dirty="0">
                <a:solidFill>
                  <a:schemeClr val="tx1"/>
                </a:solidFill>
                <a:ea typeface="楷体" panose="02010609060101010101" pitchFamily="49" charset="-122"/>
              </a:rPr>
              <a:t>: EN,TO,TRE,FIRE,FEM,SEKS,SYV</a:t>
            </a:r>
            <a:r>
              <a:rPr lang="zh-CN" altLang="en-US" sz="2300" b="1" dirty="0">
                <a:solidFill>
                  <a:schemeClr val="tx1"/>
                </a:solidFill>
                <a:ea typeface="楷体" panose="02010609060101010101" pitchFamily="49" charset="-122"/>
              </a:rPr>
              <a:t>；</a:t>
            </a:r>
          </a:p>
          <a:p>
            <a:pPr eaLnBrk="1" hangingPunct="1">
              <a:spcBef>
                <a:spcPct val="0"/>
              </a:spcBef>
            </a:pPr>
            <a:r>
              <a:rPr lang="zh-CN" altLang="en-US" sz="2300" b="1" dirty="0">
                <a:solidFill>
                  <a:schemeClr val="tx1"/>
                </a:solidFill>
                <a:ea typeface="楷体" panose="02010609060101010101" pitchFamily="49" charset="-122"/>
              </a:rPr>
              <a:t>    假定散列函数 </a:t>
            </a:r>
            <a:r>
              <a:rPr lang="en-US" altLang="zh-CN" sz="2300" b="1" i="1" dirty="0">
                <a:solidFill>
                  <a:schemeClr val="tx1"/>
                </a:solidFill>
                <a:ea typeface="楷体" panose="02010609060101010101" pitchFamily="49" charset="-122"/>
              </a:rPr>
              <a:t>h </a:t>
            </a:r>
            <a:r>
              <a:rPr lang="zh-CN" altLang="en-US" sz="2300" b="1" dirty="0">
                <a:solidFill>
                  <a:schemeClr val="tx1"/>
                </a:solidFill>
                <a:ea typeface="楷体" panose="02010609060101010101" pitchFamily="49" charset="-122"/>
              </a:rPr>
              <a:t>作用于以上 </a:t>
            </a:r>
            <a:r>
              <a:rPr lang="en-US" altLang="zh-CN" sz="2300" b="1" dirty="0">
                <a:solidFill>
                  <a:schemeClr val="tx1"/>
                </a:solidFill>
                <a:ea typeface="楷体" panose="02010609060101010101" pitchFamily="49" charset="-122"/>
              </a:rPr>
              <a:t>7 </a:t>
            </a:r>
            <a:r>
              <a:rPr lang="zh-CN" altLang="en-US" sz="2300" b="1" dirty="0">
                <a:solidFill>
                  <a:schemeClr val="tx1"/>
                </a:solidFill>
                <a:ea typeface="楷体" panose="02010609060101010101" pitchFamily="49" charset="-122"/>
              </a:rPr>
              <a:t>个关键词依序分别有值</a:t>
            </a:r>
            <a:r>
              <a:rPr lang="en-US" altLang="zh-CN" sz="2300" b="1" dirty="0">
                <a:solidFill>
                  <a:schemeClr val="tx1"/>
                </a:solidFill>
                <a:ea typeface="楷体" panose="02010609060101010101" pitchFamily="49" charset="-122"/>
              </a:rPr>
              <a:t>:</a:t>
            </a:r>
          </a:p>
          <a:p>
            <a:pPr eaLnBrk="1" hangingPunct="1">
              <a:spcBef>
                <a:spcPct val="0"/>
              </a:spcBef>
            </a:pPr>
            <a:r>
              <a:rPr lang="en-US" altLang="zh-CN" sz="2300" b="1" dirty="0">
                <a:solidFill>
                  <a:schemeClr val="tx1"/>
                </a:solidFill>
                <a:ea typeface="楷体" panose="02010609060101010101" pitchFamily="49" charset="-122"/>
              </a:rPr>
              <a:t>        2, 0, 3, 0, 4, 8, 1; </a:t>
            </a:r>
          </a:p>
          <a:p>
            <a:pPr eaLnBrk="1" hangingPunct="1">
              <a:spcBef>
                <a:spcPct val="0"/>
              </a:spcBef>
            </a:pPr>
            <a:r>
              <a:rPr lang="zh-CN" altLang="en-US" sz="2300" b="1" dirty="0">
                <a:solidFill>
                  <a:schemeClr val="tx1"/>
                </a:solidFill>
                <a:ea typeface="楷体" panose="02010609060101010101" pitchFamily="49" charset="-122"/>
              </a:rPr>
              <a:t>    故对</a:t>
            </a:r>
            <a:r>
              <a:rPr lang="en-US" altLang="zh-CN" sz="2300" b="1" i="1" dirty="0">
                <a:solidFill>
                  <a:schemeClr val="tx1"/>
                </a:solidFill>
                <a:ea typeface="楷体" panose="02010609060101010101" pitchFamily="49" charset="-122"/>
              </a:rPr>
              <a:t>h</a:t>
            </a:r>
            <a:r>
              <a:rPr lang="en-US" altLang="zh-CN" sz="2300" b="1" dirty="0">
                <a:solidFill>
                  <a:schemeClr val="tx1"/>
                </a:solidFill>
                <a:ea typeface="楷体" panose="02010609060101010101" pitchFamily="49" charset="-122"/>
              </a:rPr>
              <a:t>(</a:t>
            </a:r>
            <a:r>
              <a:rPr lang="en-US" altLang="zh-CN" sz="2300" b="1" i="1" dirty="0">
                <a:solidFill>
                  <a:schemeClr val="tx1"/>
                </a:solidFill>
                <a:ea typeface="楷体" panose="02010609060101010101" pitchFamily="49" charset="-122"/>
              </a:rPr>
              <a:t>K</a:t>
            </a:r>
            <a:r>
              <a:rPr lang="en-US" altLang="zh-CN" sz="2300" b="1" dirty="0">
                <a:solidFill>
                  <a:schemeClr val="tx1"/>
                </a:solidFill>
                <a:ea typeface="楷体" panose="02010609060101010101" pitchFamily="49" charset="-122"/>
              </a:rPr>
              <a:t>)</a:t>
            </a:r>
            <a:r>
              <a:rPr lang="en-US" altLang="zh-CN" sz="2300" b="1" dirty="0">
                <a:solidFill>
                  <a:schemeClr val="tx1"/>
                </a:solidFill>
                <a:ea typeface="楷体" panose="02010609060101010101" pitchFamily="49" charset="-122"/>
                <a:sym typeface="Symbol" panose="05050102010706020507" pitchFamily="18" charset="2"/>
              </a:rPr>
              <a:t>1</a:t>
            </a:r>
            <a:r>
              <a:rPr lang="zh-CN" altLang="en-US" sz="2300" b="1" dirty="0">
                <a:solidFill>
                  <a:schemeClr val="tx1"/>
                </a:solidFill>
                <a:ea typeface="楷体" panose="02010609060101010101" pitchFamily="49" charset="-122"/>
                <a:sym typeface="Symbol" panose="05050102010706020507" pitchFamily="18" charset="2"/>
              </a:rPr>
              <a:t>我们又有：</a:t>
            </a:r>
          </a:p>
          <a:p>
            <a:pPr eaLnBrk="1" hangingPunct="1">
              <a:spcBef>
                <a:spcPct val="0"/>
              </a:spcBef>
            </a:pPr>
            <a:r>
              <a:rPr lang="en-US" altLang="zh-CN" sz="2300" b="1" dirty="0">
                <a:solidFill>
                  <a:schemeClr val="tx1"/>
                </a:solidFill>
                <a:ea typeface="楷体" panose="02010609060101010101" pitchFamily="49" charset="-122"/>
                <a:sym typeface="Symbol" panose="05050102010706020507" pitchFamily="18" charset="2"/>
              </a:rPr>
              <a:t>        3, 1, 4, 1, 5, 9, 2; </a:t>
            </a:r>
            <a:endParaRPr lang="zh-CN" altLang="en-US" sz="2300" b="1" dirty="0">
              <a:solidFill>
                <a:schemeClr val="tx1"/>
              </a:solidFill>
              <a:ea typeface="楷体" panose="02010609060101010101" pitchFamily="49" charset="-122"/>
              <a:sym typeface="Symbol" panose="05050102010706020507" pitchFamily="18" charset="2"/>
            </a:endParaRPr>
          </a:p>
          <a:p>
            <a:pPr eaLnBrk="1" hangingPunct="1">
              <a:spcBef>
                <a:spcPct val="0"/>
              </a:spcBef>
            </a:pPr>
            <a:r>
              <a:rPr lang="zh-CN" altLang="en-US" sz="2300" b="1" dirty="0">
                <a:solidFill>
                  <a:schemeClr val="tx1"/>
                </a:solidFill>
                <a:ea typeface="楷体" panose="02010609060101010101" pitchFamily="49" charset="-122"/>
              </a:rPr>
              <a:t>    并假定 </a:t>
            </a:r>
            <a:r>
              <a:rPr lang="en-US" altLang="zh-CN" sz="2300" b="1" dirty="0">
                <a:solidFill>
                  <a:schemeClr val="tx1"/>
                </a:solidFill>
                <a:ea typeface="楷体" panose="02010609060101010101" pitchFamily="49" charset="-122"/>
              </a:rPr>
              <a:t>9 </a:t>
            </a:r>
            <a:r>
              <a:rPr lang="zh-CN" altLang="en-US" sz="2300" b="1" dirty="0">
                <a:solidFill>
                  <a:schemeClr val="tx1"/>
                </a:solidFill>
                <a:ea typeface="楷体" panose="02010609060101010101" pitchFamily="49" charset="-122"/>
              </a:rPr>
              <a:t>个链表初始皆空。</a:t>
            </a:r>
            <a:r>
              <a:rPr lang="zh-CN" altLang="en-US" dirty="0">
                <a:solidFill>
                  <a:schemeClr val="tx1"/>
                </a:solidFill>
                <a:ea typeface="楷体" panose="02010609060101010101" pitchFamily="49" charset="-122"/>
              </a:rPr>
              <a:t> </a:t>
            </a:r>
            <a:r>
              <a:rPr lang="en-US" altLang="zh-CN" dirty="0">
                <a:solidFill>
                  <a:schemeClr val="tx1"/>
                </a:solidFill>
                <a:ea typeface="楷体" panose="02010609060101010101" pitchFamily="49" charset="-122"/>
              </a:rPr>
              <a:t> </a:t>
            </a:r>
            <a:endParaRPr lang="zh-CN" altLang="en-US" dirty="0">
              <a:solidFill>
                <a:schemeClr val="tx1"/>
              </a:solidFill>
              <a:ea typeface="楷体" panose="02010609060101010101" pitchFamily="49" charset="-122"/>
            </a:endParaRPr>
          </a:p>
        </p:txBody>
      </p:sp>
    </p:spTree>
    <p:extLst>
      <p:ext uri="{BB962C8B-B14F-4D97-AF65-F5344CB8AC3E}">
        <p14:creationId xmlns:p14="http://schemas.microsoft.com/office/powerpoint/2010/main" val="281253070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1580948" cy="605909"/>
          </a:xfrm>
        </p:spPr>
        <p:txBody>
          <a:bodyPr/>
          <a:lstStyle/>
          <a:p>
            <a:r>
              <a:rPr lang="zh-CN" altLang="en-US" dirty="0">
                <a:latin typeface="楷体" panose="02010609060101010101" pitchFamily="49" charset="-122"/>
                <a:ea typeface="楷体" panose="02010609060101010101" pitchFamily="49" charset="-122"/>
              </a:rPr>
              <a:t>开址法</a:t>
            </a:r>
          </a:p>
        </p:txBody>
      </p:sp>
      <p:sp>
        <p:nvSpPr>
          <p:cNvPr id="3" name="Text Box 4"/>
          <p:cNvSpPr txBox="1">
            <a:spLocks noChangeArrowheads="1"/>
          </p:cNvSpPr>
          <p:nvPr/>
        </p:nvSpPr>
        <p:spPr bwMode="auto">
          <a:xfrm>
            <a:off x="767889" y="859782"/>
            <a:ext cx="11043684" cy="5909310"/>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36000" r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lnSpc>
                <a:spcPct val="150000"/>
              </a:lnSpc>
              <a:spcBef>
                <a:spcPct val="0"/>
              </a:spcBef>
            </a:pPr>
            <a:r>
              <a:rPr lang="zh-CN" altLang="en-US" b="1" dirty="0">
                <a:solidFill>
                  <a:schemeClr val="tx1"/>
                </a:solidFill>
                <a:ea typeface="楷体" panose="02010609060101010101" pitchFamily="49" charset="-122"/>
              </a:rPr>
              <a:t>解决冲突的另一类方法称为</a:t>
            </a:r>
            <a:r>
              <a:rPr lang="zh-CN" altLang="en-US" b="1" dirty="0">
                <a:solidFill>
                  <a:srgbClr val="FF0000"/>
                </a:solidFill>
                <a:ea typeface="楷体" panose="02010609060101010101" pitchFamily="49" charset="-122"/>
              </a:rPr>
              <a:t>开地址法</a:t>
            </a:r>
            <a:r>
              <a:rPr lang="zh-CN" altLang="en-US" b="1" dirty="0">
                <a:solidFill>
                  <a:schemeClr val="tx1"/>
                </a:solidFill>
                <a:ea typeface="楷体" panose="02010609060101010101" pitchFamily="49" charset="-122"/>
              </a:rPr>
              <a:t>，这类方法不建立链表。仍设散列表的长度为</a:t>
            </a:r>
            <a:r>
              <a:rPr lang="en-US" altLang="zh-CN" b="1" i="1" dirty="0">
                <a:solidFill>
                  <a:schemeClr val="tx1"/>
                </a:solidFill>
                <a:ea typeface="楷体" panose="02010609060101010101" pitchFamily="49" charset="-122"/>
              </a:rPr>
              <a:t>M</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地址范围为 </a:t>
            </a:r>
            <a:r>
              <a:rPr lang="en-US" altLang="zh-CN" b="1" dirty="0">
                <a:solidFill>
                  <a:schemeClr val="tx1"/>
                </a:solidFill>
                <a:ea typeface="楷体" panose="02010609060101010101" pitchFamily="49" charset="-122"/>
              </a:rPr>
              <a:t>[0, </a:t>
            </a:r>
            <a:r>
              <a:rPr lang="en-US" altLang="zh-CN" b="1" i="1" dirty="0">
                <a:solidFill>
                  <a:schemeClr val="tx1"/>
                </a:solidFill>
                <a:ea typeface="楷体" panose="02010609060101010101" pitchFamily="49" charset="-122"/>
              </a:rPr>
              <a:t>M</a:t>
            </a:r>
            <a:r>
              <a:rPr lang="en-US" altLang="zh-CN" b="1" i="1" dirty="0">
                <a:solidFill>
                  <a:schemeClr val="tx1"/>
                </a:solidFill>
                <a:ea typeface="楷体" panose="02010609060101010101" pitchFamily="49" charset="-122"/>
                <a:sym typeface="Symbol" panose="05050102010706020507" pitchFamily="18" charset="2"/>
              </a:rPr>
              <a:t></a:t>
            </a:r>
            <a:r>
              <a:rPr lang="en-US" altLang="zh-CN" b="1" dirty="0">
                <a:solidFill>
                  <a:schemeClr val="tx1"/>
                </a:solidFill>
                <a:ea typeface="楷体" panose="02010609060101010101" pitchFamily="49" charset="-122"/>
              </a:rPr>
              <a:t>1]</a:t>
            </a:r>
            <a:r>
              <a:rPr lang="zh-CN" altLang="en-US" b="1" dirty="0">
                <a:solidFill>
                  <a:schemeClr val="tx1"/>
                </a:solidFill>
                <a:ea typeface="楷体" panose="02010609060101010101" pitchFamily="49" charset="-122"/>
              </a:rPr>
              <a:t>．从空表开始</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通过逐个向表中插入新元素建立散列表。插入关键词值为</a:t>
            </a:r>
            <a:r>
              <a:rPr lang="en-US" altLang="zh-CN" b="1" i="1" dirty="0">
                <a:solidFill>
                  <a:schemeClr val="tx1"/>
                </a:solidFill>
                <a:ea typeface="楷体" panose="02010609060101010101" pitchFamily="49" charset="-122"/>
              </a:rPr>
              <a:t>K</a:t>
            </a:r>
            <a:r>
              <a:rPr lang="zh-CN" altLang="en-US" b="1" dirty="0">
                <a:solidFill>
                  <a:schemeClr val="tx1"/>
                </a:solidFill>
                <a:ea typeface="楷体" panose="02010609060101010101" pitchFamily="49" charset="-122"/>
              </a:rPr>
              <a:t>的新元素的方法是：从地址</a:t>
            </a:r>
            <a:r>
              <a:rPr lang="en-US" altLang="zh-CN" b="1" i="1" dirty="0">
                <a:solidFill>
                  <a:schemeClr val="tx1"/>
                </a:solidFill>
                <a:ea typeface="楷体" panose="02010609060101010101" pitchFamily="49" charset="-122"/>
              </a:rPr>
              <a:t>h</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a:t>
            </a:r>
            <a:r>
              <a:rPr lang="zh-CN" altLang="en-US" b="1" dirty="0">
                <a:solidFill>
                  <a:schemeClr val="tx1"/>
                </a:solidFill>
                <a:ea typeface="楷体" panose="02010609060101010101" pitchFamily="49" charset="-122"/>
              </a:rPr>
              <a:t>开始</a:t>
            </a:r>
            <a:r>
              <a:rPr lang="en-US" altLang="zh-CN" b="1" dirty="0">
                <a:solidFill>
                  <a:schemeClr val="tx1"/>
                </a:solidFill>
                <a:ea typeface="楷体" panose="02010609060101010101" pitchFamily="49" charset="-122"/>
              </a:rPr>
              <a:t>, </a:t>
            </a:r>
            <a:r>
              <a:rPr lang="en-US" altLang="zh-CN" b="1" i="1" dirty="0">
                <a:solidFill>
                  <a:schemeClr val="tx1"/>
                </a:solidFill>
                <a:ea typeface="楷体" panose="02010609060101010101" pitchFamily="49" charset="-122"/>
              </a:rPr>
              <a:t>h</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a:t>
            </a:r>
            <a:r>
              <a:rPr lang="en-US" altLang="zh-CN" b="1" dirty="0">
                <a:solidFill>
                  <a:schemeClr val="tx1"/>
                </a:solidFill>
                <a:ea typeface="楷体" panose="02010609060101010101" pitchFamily="49" charset="-122"/>
              </a:rPr>
              <a:t>)</a:t>
            </a:r>
            <a:r>
              <a:rPr lang="zh-CN" altLang="en-US" b="1" dirty="0">
                <a:solidFill>
                  <a:schemeClr val="tx1"/>
                </a:solidFill>
                <a:ea typeface="楷体" panose="02010609060101010101" pitchFamily="49" charset="-122"/>
              </a:rPr>
              <a:t>被称为基位置</a:t>
            </a:r>
            <a:r>
              <a:rPr lang="en-US" altLang="zh-CN" b="1" dirty="0">
                <a:solidFill>
                  <a:schemeClr val="tx1"/>
                </a:solidFill>
                <a:ea typeface="楷体" panose="02010609060101010101" pitchFamily="49" charset="-122"/>
              </a:rPr>
              <a:t>, </a:t>
            </a:r>
            <a:r>
              <a:rPr lang="zh-CN" altLang="en-US" b="1" dirty="0">
                <a:solidFill>
                  <a:schemeClr val="tx1"/>
                </a:solidFill>
                <a:ea typeface="楷体" panose="02010609060101010101" pitchFamily="49" charset="-122"/>
              </a:rPr>
              <a:t>按照某种次序探查插入新元素的空位置。</a:t>
            </a:r>
          </a:p>
          <a:p>
            <a:pPr eaLnBrk="1" hangingPunct="1">
              <a:lnSpc>
                <a:spcPct val="150000"/>
              </a:lnSpc>
              <a:spcBef>
                <a:spcPct val="0"/>
              </a:spcBef>
            </a:pPr>
            <a:r>
              <a:rPr lang="zh-CN" altLang="en-US" b="1" dirty="0">
                <a:solidFill>
                  <a:schemeClr val="tx1"/>
                </a:solidFill>
                <a:ea typeface="楷体" panose="02010609060101010101" pitchFamily="49" charset="-122"/>
              </a:rPr>
              <a:t>    这种方法也称</a:t>
            </a:r>
            <a:r>
              <a:rPr lang="zh-CN" altLang="en-US" b="1" dirty="0">
                <a:solidFill>
                  <a:srgbClr val="FF0000"/>
                </a:solidFill>
                <a:ea typeface="楷体" panose="02010609060101010101" pitchFamily="49" charset="-122"/>
              </a:rPr>
              <a:t>空缺编址法</a:t>
            </a:r>
            <a:r>
              <a:rPr lang="zh-CN" altLang="en-US" b="1" dirty="0">
                <a:solidFill>
                  <a:schemeClr val="tx1"/>
                </a:solidFill>
                <a:ea typeface="楷体" panose="02010609060101010101" pitchFamily="49" charset="-122"/>
              </a:rPr>
              <a:t>，</a:t>
            </a:r>
            <a:r>
              <a:rPr lang="en-US" altLang="zh-CN" b="1" dirty="0">
                <a:solidFill>
                  <a:schemeClr val="tx1"/>
                </a:solidFill>
                <a:ea typeface="楷体" panose="02010609060101010101" pitchFamily="49" charset="-122"/>
              </a:rPr>
              <a:t>1957</a:t>
            </a:r>
            <a:r>
              <a:rPr lang="zh-CN" altLang="en-US" b="1" dirty="0">
                <a:solidFill>
                  <a:schemeClr val="tx1"/>
                </a:solidFill>
                <a:ea typeface="楷体" panose="02010609060101010101" pitchFamily="49" charset="-122"/>
              </a:rPr>
              <a:t>年由</a:t>
            </a:r>
            <a:r>
              <a:rPr lang="en-US" altLang="zh-CN" b="1" dirty="0">
                <a:solidFill>
                  <a:schemeClr val="tx1"/>
                </a:solidFill>
                <a:ea typeface="楷体" panose="02010609060101010101" pitchFamily="49" charset="-122"/>
              </a:rPr>
              <a:t>W. W. Peterson </a:t>
            </a:r>
            <a:r>
              <a:rPr lang="zh-CN" altLang="en-US" b="1" dirty="0">
                <a:solidFill>
                  <a:schemeClr val="tx1"/>
                </a:solidFill>
                <a:ea typeface="楷体" panose="02010609060101010101" pitchFamily="49" charset="-122"/>
              </a:rPr>
              <a:t>提出。简言之，就是完全废除链接，对于给定的包含</a:t>
            </a:r>
            <a:r>
              <a:rPr lang="en-US" altLang="zh-CN" b="1" i="1" dirty="0">
                <a:solidFill>
                  <a:schemeClr val="tx1"/>
                </a:solidFill>
                <a:ea typeface="楷体" panose="02010609060101010101" pitchFamily="49" charset="-122"/>
              </a:rPr>
              <a:t>M</a:t>
            </a:r>
            <a:r>
              <a:rPr lang="zh-CN" altLang="en-US" b="1" dirty="0">
                <a:solidFill>
                  <a:schemeClr val="tx1"/>
                </a:solidFill>
                <a:ea typeface="楷体" panose="02010609060101010101" pitchFamily="49" charset="-122"/>
              </a:rPr>
              <a:t>个项目</a:t>
            </a:r>
            <a:r>
              <a:rPr lang="en-US" altLang="zh-CN" b="1" dirty="0">
                <a:solidFill>
                  <a:schemeClr val="tx1"/>
                </a:solidFill>
                <a:ea typeface="楷体" panose="02010609060101010101" pitchFamily="49" charset="-122"/>
              </a:rPr>
              <a:t>(</a:t>
            </a:r>
            <a:r>
              <a:rPr lang="zh-CN" altLang="en-US" b="1" dirty="0">
                <a:solidFill>
                  <a:schemeClr val="tx1"/>
                </a:solidFill>
                <a:ea typeface="楷体" panose="02010609060101010101" pitchFamily="49" charset="-122"/>
              </a:rPr>
              <a:t>或空或已占用</a:t>
            </a:r>
            <a:r>
              <a:rPr lang="en-US" altLang="zh-CN" b="1" dirty="0">
                <a:solidFill>
                  <a:schemeClr val="tx1"/>
                </a:solidFill>
                <a:ea typeface="楷体" panose="02010609060101010101" pitchFamily="49" charset="-122"/>
              </a:rPr>
              <a:t>)</a:t>
            </a:r>
            <a:r>
              <a:rPr lang="zh-CN" altLang="en-US" b="1" dirty="0">
                <a:solidFill>
                  <a:schemeClr val="tx1"/>
                </a:solidFill>
                <a:ea typeface="楷体" panose="02010609060101010101" pitchFamily="49" charset="-122"/>
              </a:rPr>
              <a:t>的表，按规定次序检索表中项目，直至找到一个关键词等于给定的变元</a:t>
            </a:r>
            <a:r>
              <a:rPr lang="en-US" altLang="zh-CN" b="1" i="1" dirty="0">
                <a:solidFill>
                  <a:schemeClr val="tx1"/>
                </a:solidFill>
                <a:ea typeface="楷体" panose="02010609060101010101" pitchFamily="49" charset="-122"/>
              </a:rPr>
              <a:t>K</a:t>
            </a:r>
            <a:r>
              <a:rPr lang="zh-CN" altLang="en-US" b="1" dirty="0">
                <a:solidFill>
                  <a:schemeClr val="tx1"/>
                </a:solidFill>
                <a:ea typeface="楷体" panose="02010609060101010101" pitchFamily="49" charset="-122"/>
              </a:rPr>
              <a:t>，或找到一个空缺位置</a:t>
            </a:r>
            <a:r>
              <a:rPr lang="en-US" altLang="zh-CN" b="1" dirty="0">
                <a:solidFill>
                  <a:schemeClr val="tx1"/>
                </a:solidFill>
                <a:ea typeface="楷体" panose="02010609060101010101" pitchFamily="49" charset="-122"/>
              </a:rPr>
              <a:t>.</a:t>
            </a:r>
            <a:endParaRPr lang="zh-CN" altLang="en-US" b="1" dirty="0">
              <a:solidFill>
                <a:schemeClr val="tx1"/>
              </a:solidFill>
              <a:ea typeface="楷体" panose="02010609060101010101" pitchFamily="49" charset="-122"/>
            </a:endParaRPr>
          </a:p>
          <a:p>
            <a:pPr eaLnBrk="1" hangingPunct="1">
              <a:lnSpc>
                <a:spcPct val="150000"/>
              </a:lnSpc>
              <a:spcBef>
                <a:spcPct val="0"/>
              </a:spcBef>
            </a:pPr>
            <a:r>
              <a:rPr lang="zh-CN" altLang="en-US" b="1" dirty="0">
                <a:solidFill>
                  <a:schemeClr val="tx1"/>
                </a:solidFill>
                <a:ea typeface="楷体" panose="02010609060101010101" pitchFamily="49" charset="-122"/>
              </a:rPr>
              <a:t>  </a:t>
            </a:r>
          </a:p>
        </p:txBody>
      </p:sp>
    </p:spTree>
    <p:extLst>
      <p:ext uri="{BB962C8B-B14F-4D97-AF65-F5344CB8AC3E}">
        <p14:creationId xmlns:p14="http://schemas.microsoft.com/office/powerpoint/2010/main" val="411367910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2286746" cy="605909"/>
          </a:xfrm>
        </p:spPr>
        <p:txBody>
          <a:bodyPr/>
          <a:lstStyle/>
          <a:p>
            <a:r>
              <a:rPr lang="zh-CN" altLang="en-US" dirty="0">
                <a:latin typeface="楷体" panose="02010609060101010101" pitchFamily="49" charset="-122"/>
                <a:ea typeface="楷体" panose="02010609060101010101" pitchFamily="49" charset="-122"/>
              </a:rPr>
              <a:t>线性探查法</a:t>
            </a:r>
          </a:p>
        </p:txBody>
      </p:sp>
      <p:sp>
        <p:nvSpPr>
          <p:cNvPr id="3" name="Text Box 4"/>
          <p:cNvSpPr txBox="1">
            <a:spLocks noChangeArrowheads="1"/>
          </p:cNvSpPr>
          <p:nvPr/>
        </p:nvSpPr>
        <p:spPr bwMode="auto">
          <a:xfrm>
            <a:off x="929867" y="1143067"/>
            <a:ext cx="10702951" cy="4524315"/>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36000" r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lang="en-US" altLang="zh-CN" sz="3200" b="1" dirty="0">
                <a:solidFill>
                  <a:schemeClr val="tx1"/>
                </a:solidFill>
                <a:ea typeface="楷体" panose="02010609060101010101" pitchFamily="49" charset="-122"/>
              </a:rPr>
              <a:t/>
            </a:r>
            <a:br>
              <a:rPr lang="en-US" altLang="zh-CN" sz="3200" b="1" dirty="0">
                <a:solidFill>
                  <a:schemeClr val="tx1"/>
                </a:solidFill>
                <a:ea typeface="楷体" panose="02010609060101010101" pitchFamily="49" charset="-122"/>
              </a:rPr>
            </a:br>
            <a:r>
              <a:rPr lang="zh-CN" altLang="sv-SE" sz="3200" b="1" dirty="0">
                <a:solidFill>
                  <a:schemeClr val="tx1"/>
                </a:solidFill>
                <a:ea typeface="楷体" panose="02010609060101010101" pitchFamily="49" charset="-122"/>
              </a:rPr>
              <a:t>依据生成探查序列的规则</a:t>
            </a:r>
            <a:r>
              <a:rPr lang="zh-CN" altLang="en-US" sz="3200" b="1" dirty="0">
                <a:solidFill>
                  <a:schemeClr val="tx1"/>
                </a:solidFill>
                <a:ea typeface="楷体" panose="02010609060101010101" pitchFamily="49" charset="-122"/>
              </a:rPr>
              <a:t>（策略）</a:t>
            </a:r>
            <a:r>
              <a:rPr lang="zh-CN" altLang="sv-SE" sz="3200" b="1" dirty="0">
                <a:solidFill>
                  <a:schemeClr val="tx1"/>
                </a:solidFill>
                <a:ea typeface="楷体" panose="02010609060101010101" pitchFamily="49" charset="-122"/>
              </a:rPr>
              <a:t>不同，</a:t>
            </a:r>
            <a:r>
              <a:rPr lang="zh-CN" altLang="sv-SE" sz="3200" b="1" dirty="0">
                <a:solidFill>
                  <a:srgbClr val="FF0000"/>
                </a:solidFill>
                <a:ea typeface="楷体" panose="02010609060101010101" pitchFamily="49" charset="-122"/>
              </a:rPr>
              <a:t>有线性探查</a:t>
            </a:r>
            <a:r>
              <a:rPr lang="zh-CN" altLang="en-US" sz="3200" b="1" dirty="0">
                <a:solidFill>
                  <a:schemeClr val="tx1"/>
                </a:solidFill>
                <a:ea typeface="楷体" panose="02010609060101010101" pitchFamily="49" charset="-122"/>
              </a:rPr>
              <a:t>、</a:t>
            </a:r>
            <a:r>
              <a:rPr lang="zh-CN" altLang="en-US" sz="3200" b="1" dirty="0">
                <a:solidFill>
                  <a:srgbClr val="FF0000"/>
                </a:solidFill>
                <a:ea typeface="楷体" panose="02010609060101010101" pitchFamily="49" charset="-122"/>
              </a:rPr>
              <a:t>伪随机探查</a:t>
            </a:r>
            <a:r>
              <a:rPr lang="zh-CN" altLang="en-US" sz="3200" b="1" dirty="0">
                <a:solidFill>
                  <a:schemeClr val="tx1"/>
                </a:solidFill>
                <a:ea typeface="楷体" panose="02010609060101010101" pitchFamily="49" charset="-122"/>
              </a:rPr>
              <a:t>、</a:t>
            </a:r>
            <a:r>
              <a:rPr lang="zh-CN" altLang="en-US" sz="3200" b="1" dirty="0">
                <a:solidFill>
                  <a:srgbClr val="FF0000"/>
                </a:solidFill>
                <a:ea typeface="楷体" panose="02010609060101010101" pitchFamily="49" charset="-122"/>
              </a:rPr>
              <a:t>二次探查</a:t>
            </a:r>
            <a:r>
              <a:rPr lang="zh-CN" altLang="en-US" sz="3200" b="1" dirty="0">
                <a:solidFill>
                  <a:schemeClr val="tx1"/>
                </a:solidFill>
                <a:ea typeface="楷体" panose="02010609060101010101" pitchFamily="49" charset="-122"/>
              </a:rPr>
              <a:t>和</a:t>
            </a:r>
            <a:r>
              <a:rPr lang="zh-CN" altLang="en-US" sz="3200" b="1" dirty="0">
                <a:solidFill>
                  <a:srgbClr val="FF0000"/>
                </a:solidFill>
                <a:ea typeface="楷体" panose="02010609060101010101" pitchFamily="49" charset="-122"/>
              </a:rPr>
              <a:t>双散列</a:t>
            </a:r>
            <a:r>
              <a:rPr lang="zh-CN" altLang="en-US" sz="3200" b="1" dirty="0">
                <a:solidFill>
                  <a:schemeClr val="tx1"/>
                </a:solidFill>
                <a:ea typeface="楷体" panose="02010609060101010101" pitchFamily="49" charset="-122"/>
              </a:rPr>
              <a:t>等开地址法。</a:t>
            </a:r>
          </a:p>
          <a:p>
            <a:pPr eaLnBrk="1" hangingPunct="1">
              <a:spcBef>
                <a:spcPct val="0"/>
              </a:spcBef>
            </a:pPr>
            <a:r>
              <a:rPr lang="zh-CN" altLang="en-US" sz="3200" b="1" dirty="0">
                <a:solidFill>
                  <a:schemeClr val="tx1"/>
                </a:solidFill>
                <a:ea typeface="楷体" panose="02010609060101010101" pitchFamily="49" charset="-122"/>
              </a:rPr>
              <a:t>    </a:t>
            </a:r>
            <a:r>
              <a:rPr lang="zh-CN" altLang="en-US" sz="3200" b="1" dirty="0">
                <a:solidFill>
                  <a:srgbClr val="0070C0"/>
                </a:solidFill>
                <a:ea typeface="楷体" panose="02010609060101010101" pitchFamily="49" charset="-122"/>
              </a:rPr>
              <a:t>线性探查法</a:t>
            </a:r>
            <a:r>
              <a:rPr lang="zh-CN" altLang="en-US" sz="3200" b="1" dirty="0">
                <a:solidFill>
                  <a:schemeClr val="tx1"/>
                </a:solidFill>
                <a:ea typeface="楷体" panose="02010609060101010101" pitchFamily="49" charset="-122"/>
              </a:rPr>
              <a:t>是一种最简单的开地址法</a:t>
            </a:r>
            <a:r>
              <a:rPr lang="en-US" altLang="zh-CN" sz="3200" b="1" dirty="0">
                <a:solidFill>
                  <a:schemeClr val="tx1"/>
                </a:solidFill>
                <a:ea typeface="楷体" panose="02010609060101010101" pitchFamily="49" charset="-122"/>
              </a:rPr>
              <a:t>. </a:t>
            </a:r>
            <a:r>
              <a:rPr lang="zh-CN" altLang="en-US" sz="3200" b="1" dirty="0">
                <a:solidFill>
                  <a:schemeClr val="tx1"/>
                </a:solidFill>
                <a:ea typeface="楷体" panose="02010609060101010101" pitchFamily="49" charset="-122"/>
              </a:rPr>
              <a:t>它使用如下</a:t>
            </a:r>
            <a:r>
              <a:rPr lang="zh-CN" altLang="en-US" sz="3200" b="1" dirty="0">
                <a:solidFill>
                  <a:srgbClr val="FF0000"/>
                </a:solidFill>
                <a:ea typeface="楷体" panose="02010609060101010101" pitchFamily="49" charset="-122"/>
              </a:rPr>
              <a:t>循环探查序列</a:t>
            </a:r>
            <a:r>
              <a:rPr lang="en-US" altLang="zh-CN" sz="3200" b="1" dirty="0">
                <a:solidFill>
                  <a:schemeClr val="tx1"/>
                </a:solidFill>
                <a:ea typeface="楷体" panose="02010609060101010101" pitchFamily="49" charset="-122"/>
              </a:rPr>
              <a:t>:</a:t>
            </a:r>
            <a:endParaRPr lang="zh-CN" altLang="en-US" sz="3200" b="1" i="1" dirty="0">
              <a:solidFill>
                <a:schemeClr val="tx1"/>
              </a:solidFill>
              <a:ea typeface="楷体" panose="02010609060101010101" pitchFamily="49" charset="-122"/>
            </a:endParaRPr>
          </a:p>
          <a:p>
            <a:pPr eaLnBrk="1" hangingPunct="1">
              <a:spcBef>
                <a:spcPct val="0"/>
              </a:spcBef>
            </a:pPr>
            <a:r>
              <a:rPr lang="en-US" altLang="zh-CN" sz="3200" b="1" i="1" dirty="0">
                <a:solidFill>
                  <a:schemeClr val="tx1"/>
                </a:solidFill>
                <a:ea typeface="楷体" panose="02010609060101010101" pitchFamily="49" charset="-122"/>
              </a:rPr>
              <a:t>                  h</a:t>
            </a:r>
            <a:r>
              <a:rPr lang="en-US" altLang="zh-CN" sz="3200" b="1" dirty="0">
                <a:solidFill>
                  <a:schemeClr val="tx1"/>
                </a:solidFill>
                <a:ea typeface="楷体" panose="02010609060101010101" pitchFamily="49" charset="-122"/>
              </a:rPr>
              <a:t>(</a:t>
            </a:r>
            <a:r>
              <a:rPr lang="en-US" altLang="zh-CN" sz="3200" b="1" i="1" dirty="0">
                <a:solidFill>
                  <a:schemeClr val="tx1"/>
                </a:solidFill>
                <a:ea typeface="楷体" panose="02010609060101010101" pitchFamily="49" charset="-122"/>
              </a:rPr>
              <a:t>K</a:t>
            </a:r>
            <a:r>
              <a:rPr lang="en-US" altLang="zh-CN" sz="3200" b="1" dirty="0">
                <a:solidFill>
                  <a:schemeClr val="tx1"/>
                </a:solidFill>
                <a:ea typeface="楷体" panose="02010609060101010101" pitchFamily="49" charset="-122"/>
              </a:rPr>
              <a:t>)</a:t>
            </a:r>
            <a:r>
              <a:rPr lang="zh-CN" altLang="en-US" sz="3200" b="1" dirty="0">
                <a:solidFill>
                  <a:schemeClr val="tx1"/>
                </a:solidFill>
                <a:ea typeface="楷体" panose="02010609060101010101" pitchFamily="49" charset="-122"/>
              </a:rPr>
              <a:t>，</a:t>
            </a:r>
            <a:r>
              <a:rPr lang="en-US" altLang="zh-CN" sz="3200" b="1" i="1" dirty="0">
                <a:solidFill>
                  <a:schemeClr val="tx1"/>
                </a:solidFill>
                <a:ea typeface="楷体" panose="02010609060101010101" pitchFamily="49" charset="-122"/>
              </a:rPr>
              <a:t>h</a:t>
            </a:r>
            <a:r>
              <a:rPr lang="en-US" altLang="zh-CN" sz="3200" b="1" dirty="0">
                <a:solidFill>
                  <a:schemeClr val="tx1"/>
                </a:solidFill>
                <a:ea typeface="楷体" panose="02010609060101010101" pitchFamily="49" charset="-122"/>
              </a:rPr>
              <a:t>(</a:t>
            </a:r>
            <a:r>
              <a:rPr lang="en-US" altLang="zh-CN" sz="3200" b="1" i="1" dirty="0">
                <a:solidFill>
                  <a:schemeClr val="tx1"/>
                </a:solidFill>
                <a:ea typeface="楷体" panose="02010609060101010101" pitchFamily="49" charset="-122"/>
              </a:rPr>
              <a:t>K</a:t>
            </a:r>
            <a:r>
              <a:rPr lang="en-US" altLang="zh-CN" sz="3200" b="1" dirty="0">
                <a:solidFill>
                  <a:schemeClr val="tx1"/>
                </a:solidFill>
                <a:ea typeface="楷体" panose="02010609060101010101" pitchFamily="49" charset="-122"/>
              </a:rPr>
              <a:t>)</a:t>
            </a:r>
            <a:r>
              <a:rPr lang="en-US" altLang="zh-CN" sz="3200" b="1" dirty="0">
                <a:solidFill>
                  <a:schemeClr val="tx1"/>
                </a:solidFill>
                <a:ea typeface="楷体" panose="02010609060101010101" pitchFamily="49" charset="-122"/>
                <a:sym typeface="Symbol" panose="05050102010706020507" pitchFamily="18" charset="2"/>
              </a:rPr>
              <a:t>+</a:t>
            </a:r>
            <a:r>
              <a:rPr lang="en-US" altLang="zh-CN" sz="3200" b="1" dirty="0">
                <a:solidFill>
                  <a:schemeClr val="tx1"/>
                </a:solidFill>
                <a:ea typeface="楷体" panose="02010609060101010101" pitchFamily="49" charset="-122"/>
              </a:rPr>
              <a:t>1, </a:t>
            </a:r>
            <a:r>
              <a:rPr lang="en-US" altLang="zh-CN" sz="3200" b="1" dirty="0">
                <a:solidFill>
                  <a:schemeClr val="tx1"/>
                </a:solidFill>
                <a:latin typeface="楷体" panose="02010609060101010101" pitchFamily="49" charset="-122"/>
                <a:ea typeface="楷体" panose="02010609060101010101" pitchFamily="49" charset="-122"/>
              </a:rPr>
              <a:t>┅ </a:t>
            </a:r>
            <a:r>
              <a:rPr lang="en-US" altLang="zh-CN" sz="3200" b="1" dirty="0">
                <a:solidFill>
                  <a:schemeClr val="tx1"/>
                </a:solidFill>
                <a:ea typeface="楷体" panose="02010609060101010101" pitchFamily="49" charset="-122"/>
              </a:rPr>
              <a:t>, M-1</a:t>
            </a:r>
            <a:r>
              <a:rPr lang="zh-CN" altLang="en-US" sz="3200" b="1" dirty="0">
                <a:solidFill>
                  <a:schemeClr val="tx1"/>
                </a:solidFill>
                <a:ea typeface="楷体" panose="02010609060101010101" pitchFamily="49" charset="-122"/>
              </a:rPr>
              <a:t> </a:t>
            </a:r>
            <a:r>
              <a:rPr lang="en-US" altLang="zh-CN" sz="3200" b="1">
                <a:solidFill>
                  <a:schemeClr val="tx1"/>
                </a:solidFill>
                <a:ea typeface="楷体" panose="02010609060101010101" pitchFamily="49" charset="-122"/>
              </a:rPr>
              <a:t>, </a:t>
            </a:r>
            <a:r>
              <a:rPr lang="en-US" altLang="zh-CN" sz="3200" b="1" i="1">
                <a:solidFill>
                  <a:schemeClr val="tx1"/>
                </a:solidFill>
                <a:ea typeface="楷体" panose="02010609060101010101" pitchFamily="49" charset="-122"/>
              </a:rPr>
              <a:t>0</a:t>
            </a:r>
            <a:r>
              <a:rPr lang="en-US" altLang="zh-CN" sz="3200" b="1">
                <a:solidFill>
                  <a:schemeClr val="tx1"/>
                </a:solidFill>
                <a:ea typeface="楷体" panose="02010609060101010101" pitchFamily="49" charset="-122"/>
              </a:rPr>
              <a:t>, </a:t>
            </a:r>
            <a:r>
              <a:rPr lang="en-US" altLang="zh-CN" sz="3200" b="1" i="1">
                <a:solidFill>
                  <a:schemeClr val="tx1"/>
                </a:solidFill>
                <a:ea typeface="楷体" panose="02010609060101010101" pitchFamily="49" charset="-122"/>
              </a:rPr>
              <a:t>1</a:t>
            </a:r>
            <a:r>
              <a:rPr lang="en-US" altLang="zh-CN" sz="3200" b="1">
                <a:solidFill>
                  <a:schemeClr val="tx1"/>
                </a:solidFill>
                <a:ea typeface="楷体" panose="02010609060101010101" pitchFamily="49" charset="-122"/>
              </a:rPr>
              <a:t>,  </a:t>
            </a:r>
            <a:r>
              <a:rPr lang="en-US" altLang="zh-CN" sz="3200" b="1" dirty="0">
                <a:solidFill>
                  <a:schemeClr val="tx1"/>
                </a:solidFill>
                <a:latin typeface="楷体" panose="02010609060101010101" pitchFamily="49" charset="-122"/>
                <a:ea typeface="楷体" panose="02010609060101010101" pitchFamily="49" charset="-122"/>
              </a:rPr>
              <a:t>┅ </a:t>
            </a:r>
            <a:r>
              <a:rPr lang="en-US" altLang="zh-CN" sz="3200" b="1" dirty="0">
                <a:solidFill>
                  <a:schemeClr val="tx1"/>
                </a:solidFill>
                <a:ea typeface="楷体" panose="02010609060101010101" pitchFamily="49" charset="-122"/>
              </a:rPr>
              <a:t>, </a:t>
            </a:r>
            <a:r>
              <a:rPr lang="en-US" altLang="zh-CN" sz="3200" b="1" i="1" dirty="0">
                <a:solidFill>
                  <a:schemeClr val="tx1"/>
                </a:solidFill>
                <a:ea typeface="楷体" panose="02010609060101010101" pitchFamily="49" charset="-122"/>
              </a:rPr>
              <a:t>h</a:t>
            </a:r>
            <a:r>
              <a:rPr lang="en-US" altLang="zh-CN" sz="3200" b="1" dirty="0">
                <a:solidFill>
                  <a:schemeClr val="tx1"/>
                </a:solidFill>
                <a:ea typeface="楷体" panose="02010609060101010101" pitchFamily="49" charset="-122"/>
              </a:rPr>
              <a:t>(</a:t>
            </a:r>
            <a:r>
              <a:rPr lang="en-US" altLang="zh-CN" sz="3200" b="1" i="1">
                <a:solidFill>
                  <a:schemeClr val="tx1"/>
                </a:solidFill>
                <a:ea typeface="楷体" panose="02010609060101010101" pitchFamily="49" charset="-122"/>
              </a:rPr>
              <a:t>K</a:t>
            </a:r>
            <a:r>
              <a:rPr lang="en-US" altLang="zh-CN" sz="3200" b="1">
                <a:solidFill>
                  <a:schemeClr val="tx1"/>
                </a:solidFill>
                <a:ea typeface="楷体" panose="02010609060101010101" pitchFamily="49" charset="-122"/>
              </a:rPr>
              <a:t>)</a:t>
            </a:r>
            <a:r>
              <a:rPr lang="en-US" altLang="zh-CN" sz="3200" b="1" dirty="0">
                <a:solidFill>
                  <a:schemeClr val="tx1"/>
                </a:solidFill>
                <a:ea typeface="楷体" panose="02010609060101010101" pitchFamily="49" charset="-122"/>
                <a:sym typeface="Symbol" panose="05050102010706020507" pitchFamily="18" charset="2"/>
              </a:rPr>
              <a:t>-</a:t>
            </a:r>
            <a:r>
              <a:rPr lang="en-US" altLang="zh-CN" sz="3200" b="1">
                <a:solidFill>
                  <a:schemeClr val="tx1"/>
                </a:solidFill>
                <a:ea typeface="楷体" panose="02010609060101010101" pitchFamily="49" charset="-122"/>
                <a:sym typeface="Symbol" panose="05050102010706020507" pitchFamily="18" charset="2"/>
              </a:rPr>
              <a:t>1</a:t>
            </a:r>
            <a:endParaRPr lang="en-US" altLang="zh-CN" sz="3200" b="1" dirty="0">
              <a:solidFill>
                <a:schemeClr val="tx1"/>
              </a:solidFill>
              <a:ea typeface="楷体" panose="02010609060101010101" pitchFamily="49" charset="-122"/>
              <a:sym typeface="Symbol" panose="05050102010706020507" pitchFamily="18" charset="2"/>
            </a:endParaRPr>
          </a:p>
          <a:p>
            <a:pPr eaLnBrk="1" hangingPunct="1">
              <a:spcBef>
                <a:spcPct val="0"/>
              </a:spcBef>
            </a:pPr>
            <a:r>
              <a:rPr lang="zh-CN" altLang="en-US" sz="3200" b="1" dirty="0">
                <a:solidFill>
                  <a:schemeClr val="tx1"/>
                </a:solidFill>
                <a:ea typeface="楷体" panose="02010609060101010101" pitchFamily="49" charset="-122"/>
              </a:rPr>
              <a:t>从基位置</a:t>
            </a:r>
            <a:r>
              <a:rPr lang="en-US" altLang="zh-CN" sz="3200" b="1" i="1" dirty="0">
                <a:solidFill>
                  <a:schemeClr val="tx1"/>
                </a:solidFill>
                <a:ea typeface="楷体" panose="02010609060101010101" pitchFamily="49" charset="-122"/>
              </a:rPr>
              <a:t>h</a:t>
            </a:r>
            <a:r>
              <a:rPr lang="en-US" altLang="zh-CN" sz="3200" b="1" dirty="0">
                <a:solidFill>
                  <a:schemeClr val="tx1"/>
                </a:solidFill>
                <a:ea typeface="楷体" panose="02010609060101010101" pitchFamily="49" charset="-122"/>
              </a:rPr>
              <a:t>(</a:t>
            </a:r>
            <a:r>
              <a:rPr lang="en-US" altLang="zh-CN" sz="3200" b="1" i="1" dirty="0">
                <a:solidFill>
                  <a:schemeClr val="tx1"/>
                </a:solidFill>
                <a:ea typeface="楷体" panose="02010609060101010101" pitchFamily="49" charset="-122"/>
              </a:rPr>
              <a:t>K</a:t>
            </a:r>
            <a:r>
              <a:rPr lang="en-US" altLang="zh-CN" sz="3200" b="1" dirty="0">
                <a:solidFill>
                  <a:schemeClr val="tx1"/>
                </a:solidFill>
                <a:ea typeface="楷体" panose="02010609060101010101" pitchFamily="49" charset="-122"/>
              </a:rPr>
              <a:t>)</a:t>
            </a:r>
            <a:r>
              <a:rPr lang="zh-CN" altLang="en-US" sz="3200" b="1" dirty="0">
                <a:solidFill>
                  <a:schemeClr val="tx1"/>
                </a:solidFill>
                <a:ea typeface="楷体" panose="02010609060101010101" pitchFamily="49" charset="-122"/>
              </a:rPr>
              <a:t>开始，探查该位置是否被占用，若被占用，则继续检查位置</a:t>
            </a:r>
            <a:r>
              <a:rPr lang="en-US" altLang="zh-CN" sz="3200" b="1" i="1" dirty="0">
                <a:solidFill>
                  <a:schemeClr val="tx1"/>
                </a:solidFill>
                <a:ea typeface="楷体" panose="02010609060101010101" pitchFamily="49" charset="-122"/>
              </a:rPr>
              <a:t>h</a:t>
            </a:r>
            <a:r>
              <a:rPr lang="en-US" altLang="zh-CN" sz="3200" b="1" dirty="0">
                <a:solidFill>
                  <a:schemeClr val="tx1"/>
                </a:solidFill>
                <a:ea typeface="楷体" panose="02010609060101010101" pitchFamily="49" charset="-122"/>
              </a:rPr>
              <a:t>(</a:t>
            </a:r>
            <a:r>
              <a:rPr lang="en-US" altLang="zh-CN" sz="3200" b="1" i="1" dirty="0">
                <a:solidFill>
                  <a:schemeClr val="tx1"/>
                </a:solidFill>
                <a:ea typeface="楷体" panose="02010609060101010101" pitchFamily="49" charset="-122"/>
              </a:rPr>
              <a:t>K</a:t>
            </a:r>
            <a:r>
              <a:rPr lang="en-US" altLang="zh-CN" sz="3200" b="1" dirty="0">
                <a:solidFill>
                  <a:schemeClr val="tx1"/>
                </a:solidFill>
                <a:ea typeface="楷体" panose="02010609060101010101" pitchFamily="49" charset="-122"/>
              </a:rPr>
              <a:t>)</a:t>
            </a:r>
            <a:r>
              <a:rPr lang="en-US" altLang="zh-CN" sz="3200" b="1" dirty="0">
                <a:solidFill>
                  <a:schemeClr val="tx1"/>
                </a:solidFill>
                <a:ea typeface="楷体" panose="02010609060101010101" pitchFamily="49" charset="-122"/>
                <a:sym typeface="Symbol" panose="05050102010706020507" pitchFamily="18" charset="2"/>
              </a:rPr>
              <a:t></a:t>
            </a:r>
            <a:r>
              <a:rPr lang="en-US" altLang="zh-CN" sz="3200" b="1" dirty="0">
                <a:solidFill>
                  <a:schemeClr val="tx1"/>
                </a:solidFill>
                <a:ea typeface="楷体" panose="02010609060101010101" pitchFamily="49" charset="-122"/>
              </a:rPr>
              <a:t>1, </a:t>
            </a:r>
            <a:r>
              <a:rPr lang="zh-CN" altLang="en-US" sz="3200" b="1" dirty="0">
                <a:solidFill>
                  <a:schemeClr val="tx1"/>
                </a:solidFill>
                <a:ea typeface="楷体" panose="02010609060101010101" pitchFamily="49" charset="-122"/>
              </a:rPr>
              <a:t>若该位置亦被占用</a:t>
            </a:r>
            <a:r>
              <a:rPr lang="en-US" altLang="zh-CN" sz="3200" b="1" dirty="0">
                <a:solidFill>
                  <a:schemeClr val="tx1"/>
                </a:solidFill>
                <a:ea typeface="楷体" panose="02010609060101010101" pitchFamily="49" charset="-122"/>
              </a:rPr>
              <a:t>, </a:t>
            </a:r>
            <a:r>
              <a:rPr lang="zh-CN" altLang="en-US" sz="3200" b="1" dirty="0">
                <a:solidFill>
                  <a:schemeClr val="tx1"/>
                </a:solidFill>
                <a:ea typeface="楷体" panose="02010609060101010101" pitchFamily="49" charset="-122"/>
              </a:rPr>
              <a:t>则再检查由探查序列规定的下一个位置</a:t>
            </a:r>
            <a:r>
              <a:rPr lang="en-US" altLang="zh-CN" sz="3200" b="1" dirty="0">
                <a:solidFill>
                  <a:schemeClr val="tx1"/>
                </a:solidFill>
                <a:ea typeface="楷体" panose="02010609060101010101" pitchFamily="49" charset="-122"/>
              </a:rPr>
              <a:t>, </a:t>
            </a:r>
            <a:r>
              <a:rPr lang="zh-CN" altLang="en-US" sz="3200" b="1" dirty="0">
                <a:solidFill>
                  <a:schemeClr val="tx1"/>
                </a:solidFill>
                <a:ea typeface="楷体" panose="02010609060101010101" pitchFamily="49" charset="-122"/>
              </a:rPr>
              <a:t>依此类推。</a:t>
            </a:r>
          </a:p>
        </p:txBody>
      </p:sp>
    </p:spTree>
    <p:extLst>
      <p:ext uri="{BB962C8B-B14F-4D97-AF65-F5344CB8AC3E}">
        <p14:creationId xmlns:p14="http://schemas.microsoft.com/office/powerpoint/2010/main" val="35017953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2649600" cy="605909"/>
          </a:xfrm>
        </p:spPr>
        <p:txBody>
          <a:bodyPr/>
          <a:lstStyle/>
          <a:p>
            <a:r>
              <a:rPr lang="zh-CN" altLang="en-US" dirty="0">
                <a:latin typeface="楷体" panose="02010609060101010101" pitchFamily="49" charset="-122"/>
                <a:ea typeface="楷体" panose="02010609060101010101" pitchFamily="49" charset="-122"/>
              </a:rPr>
              <a:t>伪随机探查法</a:t>
            </a:r>
          </a:p>
        </p:txBody>
      </p:sp>
      <p:sp>
        <p:nvSpPr>
          <p:cNvPr id="3" name="Text Box 4"/>
          <p:cNvSpPr txBox="1">
            <a:spLocks noChangeArrowheads="1"/>
          </p:cNvSpPr>
          <p:nvPr/>
        </p:nvSpPr>
        <p:spPr bwMode="auto">
          <a:xfrm>
            <a:off x="605017" y="1183677"/>
            <a:ext cx="11144679" cy="4939814"/>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lang="zh-CN" altLang="en-US" b="1" dirty="0">
                <a:solidFill>
                  <a:schemeClr val="tx1"/>
                </a:solidFill>
                <a:ea typeface="楷体" panose="02010609060101010101" pitchFamily="49" charset="-122"/>
              </a:rPr>
              <a:t>线性探查法有一个明显的缺点，它容易使许多元素在散列表中连成一片，从而影响探查的效率。这种现象称为基本聚集</a:t>
            </a:r>
            <a:r>
              <a:rPr lang="en-US" altLang="zh-CN" b="1" dirty="0">
                <a:solidFill>
                  <a:schemeClr val="tx1"/>
                </a:solidFill>
                <a:ea typeface="楷体" panose="02010609060101010101" pitchFamily="49" charset="-122"/>
              </a:rPr>
              <a:t>(primary clustering). </a:t>
            </a:r>
            <a:r>
              <a:rPr lang="zh-CN" altLang="en-US" b="1" dirty="0">
                <a:solidFill>
                  <a:schemeClr val="tx1"/>
                </a:solidFill>
                <a:ea typeface="楷体" panose="02010609060101010101" pitchFamily="49" charset="-122"/>
              </a:rPr>
              <a:t>理想的探查序列应当是散列表位置的一个随机排列。但实际上不能从探查序列中随机选择一个位置，因为在以后查找关键词时，无法再生同样的探查序列。一种可行的方法是使用伪随机探查。</a:t>
            </a:r>
          </a:p>
          <a:p>
            <a:pPr eaLnBrk="1" hangingPunct="1">
              <a:lnSpc>
                <a:spcPts val="3500"/>
              </a:lnSpc>
              <a:spcBef>
                <a:spcPct val="0"/>
              </a:spcBef>
            </a:pPr>
            <a:r>
              <a:rPr lang="zh-CN" altLang="en-US" b="1" dirty="0">
                <a:solidFill>
                  <a:schemeClr val="tx1"/>
                </a:solidFill>
                <a:ea typeface="楷体" panose="02010609060101010101" pitchFamily="49" charset="-122"/>
              </a:rPr>
              <a:t>        </a:t>
            </a:r>
            <a:r>
              <a:rPr lang="zh-CN" altLang="en-US" b="1" dirty="0">
                <a:solidFill>
                  <a:srgbClr val="00B0F0"/>
                </a:solidFill>
                <a:ea typeface="楷体" panose="02010609060101010101" pitchFamily="49" charset="-122"/>
              </a:rPr>
              <a:t>伪随机探查</a:t>
            </a:r>
            <a:r>
              <a:rPr lang="zh-CN" altLang="en-US" b="1" dirty="0">
                <a:solidFill>
                  <a:schemeClr val="tx1"/>
                </a:solidFill>
                <a:ea typeface="楷体" panose="02010609060101010101" pitchFamily="49" charset="-122"/>
              </a:rPr>
              <a:t>的基本思想是：建立一个伪随机数生成器，当发生冲突时，就利用伪随机数生成器计算出下一个探查的位置</a:t>
            </a:r>
            <a:r>
              <a:rPr lang="en-US" altLang="zh-CN" b="1" dirty="0">
                <a:solidFill>
                  <a:schemeClr val="tx1"/>
                </a:solidFill>
                <a:ea typeface="楷体" panose="02010609060101010101" pitchFamily="49" charset="-122"/>
              </a:rPr>
              <a:t>.</a:t>
            </a:r>
            <a:r>
              <a:rPr lang="zh-CN" altLang="en-US" b="1" dirty="0">
                <a:solidFill>
                  <a:schemeClr val="tx1"/>
                </a:solidFill>
                <a:ea typeface="楷体" panose="02010609060101010101" pitchFamily="49" charset="-122"/>
              </a:rPr>
              <a:t>有很多伪随机数生成器，现介绍较简单的一种。其计算公式为：</a:t>
            </a:r>
          </a:p>
          <a:p>
            <a:pPr eaLnBrk="1" hangingPunct="1">
              <a:lnSpc>
                <a:spcPts val="3500"/>
              </a:lnSpc>
              <a:spcBef>
                <a:spcPct val="0"/>
              </a:spcBef>
            </a:pPr>
            <a:r>
              <a:rPr lang="en-US" altLang="zh-CN" b="1" dirty="0">
                <a:solidFill>
                  <a:schemeClr val="tx1"/>
                </a:solidFill>
                <a:ea typeface="楷体" panose="02010609060101010101" pitchFamily="49" charset="-122"/>
              </a:rPr>
              <a:t>                y</a:t>
            </a:r>
            <a:r>
              <a:rPr lang="en-US" altLang="zh-CN" b="1" baseline="-25000" dirty="0">
                <a:solidFill>
                  <a:schemeClr val="tx1"/>
                </a:solidFill>
                <a:ea typeface="楷体" panose="02010609060101010101" pitchFamily="49" charset="-122"/>
              </a:rPr>
              <a:t>0</a:t>
            </a:r>
            <a:r>
              <a:rPr lang="en-US" altLang="zh-CN" b="1" dirty="0">
                <a:solidFill>
                  <a:schemeClr val="tx1"/>
                </a:solidFill>
                <a:ea typeface="楷体" panose="02010609060101010101" pitchFamily="49" charset="-122"/>
                <a:sym typeface="Symbol" panose="05050102010706020507" pitchFamily="18" charset="2"/>
              </a:rPr>
              <a:t></a:t>
            </a:r>
            <a:r>
              <a:rPr lang="en-US" altLang="zh-CN" b="1" i="1" dirty="0">
                <a:solidFill>
                  <a:schemeClr val="tx1"/>
                </a:solidFill>
                <a:ea typeface="楷体" panose="02010609060101010101" pitchFamily="49" charset="-122"/>
              </a:rPr>
              <a:t>h</a:t>
            </a:r>
            <a:r>
              <a:rPr lang="en-US" altLang="zh-CN" b="1" dirty="0">
                <a:solidFill>
                  <a:schemeClr val="tx1"/>
                </a:solidFill>
                <a:ea typeface="楷体" panose="02010609060101010101" pitchFamily="49" charset="-122"/>
              </a:rPr>
              <a:t>(</a:t>
            </a:r>
            <a:r>
              <a:rPr lang="en-US" altLang="zh-CN" b="1" i="1" dirty="0">
                <a:solidFill>
                  <a:schemeClr val="tx1"/>
                </a:solidFill>
                <a:ea typeface="楷体" panose="02010609060101010101" pitchFamily="49" charset="-122"/>
              </a:rPr>
              <a:t>key</a:t>
            </a:r>
            <a:r>
              <a:rPr lang="en-US" altLang="zh-CN" b="1" dirty="0">
                <a:solidFill>
                  <a:schemeClr val="tx1"/>
                </a:solidFill>
                <a:ea typeface="楷体" panose="02010609060101010101" pitchFamily="49" charset="-122"/>
              </a:rPr>
              <a:t>)        y</a:t>
            </a:r>
            <a:r>
              <a:rPr lang="en-US" altLang="zh-CN" b="1" baseline="-25000" dirty="0">
                <a:solidFill>
                  <a:schemeClr val="tx1"/>
                </a:solidFill>
                <a:ea typeface="楷体" panose="02010609060101010101" pitchFamily="49" charset="-122"/>
              </a:rPr>
              <a:t>i</a:t>
            </a:r>
            <a:r>
              <a:rPr lang="en-US" altLang="zh-CN" b="1" baseline="-25000" dirty="0">
                <a:solidFill>
                  <a:schemeClr val="tx1"/>
                </a:solidFill>
                <a:ea typeface="楷体" panose="02010609060101010101" pitchFamily="49" charset="-122"/>
                <a:sym typeface="Symbol" panose="05050102010706020507" pitchFamily="18" charset="2"/>
              </a:rPr>
              <a:t></a:t>
            </a:r>
            <a:r>
              <a:rPr lang="en-US" altLang="zh-CN" b="1" baseline="-25000" dirty="0">
                <a:solidFill>
                  <a:schemeClr val="tx1"/>
                </a:solidFill>
                <a:ea typeface="楷体" panose="02010609060101010101" pitchFamily="49" charset="-122"/>
              </a:rPr>
              <a:t>1</a:t>
            </a:r>
            <a:r>
              <a:rPr lang="en-US" altLang="zh-CN" b="1" dirty="0">
                <a:solidFill>
                  <a:schemeClr val="tx1"/>
                </a:solidFill>
                <a:ea typeface="楷体" panose="02010609060101010101" pitchFamily="49" charset="-122"/>
                <a:sym typeface="Symbol" panose="05050102010706020507" pitchFamily="18" charset="2"/>
              </a:rPr>
              <a:t></a:t>
            </a:r>
            <a:r>
              <a:rPr lang="en-US" altLang="zh-CN" b="1" dirty="0">
                <a:solidFill>
                  <a:schemeClr val="tx1"/>
                </a:solidFill>
                <a:ea typeface="楷体" panose="02010609060101010101" pitchFamily="49" charset="-122"/>
              </a:rPr>
              <a:t>(</a:t>
            </a:r>
            <a:r>
              <a:rPr lang="en-US" altLang="zh-CN" b="1" dirty="0" err="1">
                <a:solidFill>
                  <a:schemeClr val="tx1"/>
                </a:solidFill>
                <a:ea typeface="楷体" panose="02010609060101010101" pitchFamily="49" charset="-122"/>
              </a:rPr>
              <a:t>y</a:t>
            </a:r>
            <a:r>
              <a:rPr lang="en-US" altLang="zh-CN" b="1" baseline="-25000" dirty="0" err="1">
                <a:solidFill>
                  <a:schemeClr val="tx1"/>
                </a:solidFill>
                <a:ea typeface="楷体" panose="02010609060101010101" pitchFamily="49" charset="-122"/>
              </a:rPr>
              <a:t>i</a:t>
            </a:r>
            <a:r>
              <a:rPr lang="en-US" altLang="zh-CN" b="1" dirty="0" err="1">
                <a:solidFill>
                  <a:schemeClr val="tx1"/>
                </a:solidFill>
                <a:ea typeface="楷体" panose="02010609060101010101" pitchFamily="49" charset="-122"/>
                <a:sym typeface="Symbol" panose="05050102010706020507" pitchFamily="18" charset="2"/>
              </a:rPr>
              <a:t></a:t>
            </a:r>
            <a:r>
              <a:rPr lang="en-US" altLang="zh-CN" b="1" i="1" dirty="0" err="1">
                <a:solidFill>
                  <a:schemeClr val="tx1"/>
                </a:solidFill>
                <a:ea typeface="楷体" panose="02010609060101010101" pitchFamily="49" charset="-122"/>
              </a:rPr>
              <a:t>p</a:t>
            </a:r>
            <a:r>
              <a:rPr lang="en-US" altLang="zh-CN" b="1" dirty="0">
                <a:solidFill>
                  <a:schemeClr val="tx1"/>
                </a:solidFill>
                <a:ea typeface="楷体" panose="02010609060101010101" pitchFamily="49" charset="-122"/>
              </a:rPr>
              <a:t>) mod </a:t>
            </a:r>
            <a:r>
              <a:rPr lang="en-US" altLang="zh-CN" b="1" i="1" dirty="0">
                <a:solidFill>
                  <a:schemeClr val="tx1"/>
                </a:solidFill>
                <a:ea typeface="楷体" panose="02010609060101010101" pitchFamily="49" charset="-122"/>
              </a:rPr>
              <a:t>M</a:t>
            </a:r>
            <a:r>
              <a:rPr lang="en-US" altLang="zh-CN" b="1" dirty="0">
                <a:solidFill>
                  <a:schemeClr val="tx1"/>
                </a:solidFill>
                <a:ea typeface="楷体" panose="02010609060101010101" pitchFamily="49" charset="-122"/>
              </a:rPr>
              <a:t> ( </a:t>
            </a:r>
            <a:r>
              <a:rPr lang="en-US" altLang="zh-CN" b="1" dirty="0" err="1">
                <a:solidFill>
                  <a:schemeClr val="tx1"/>
                </a:solidFill>
                <a:ea typeface="楷体" panose="02010609060101010101" pitchFamily="49" charset="-122"/>
              </a:rPr>
              <a:t>i</a:t>
            </a:r>
            <a:r>
              <a:rPr lang="en-US" altLang="zh-CN" b="1" dirty="0">
                <a:solidFill>
                  <a:schemeClr val="tx1"/>
                </a:solidFill>
                <a:ea typeface="楷体" panose="02010609060101010101" pitchFamily="49" charset="-122"/>
              </a:rPr>
              <a:t> </a:t>
            </a:r>
            <a:r>
              <a:rPr lang="en-US" altLang="zh-CN" b="1" dirty="0">
                <a:solidFill>
                  <a:schemeClr val="tx1"/>
                </a:solidFill>
                <a:ea typeface="楷体" panose="02010609060101010101" pitchFamily="49" charset="-122"/>
                <a:sym typeface="Symbol" panose="05050102010706020507" pitchFamily="18" charset="2"/>
              </a:rPr>
              <a:t></a:t>
            </a:r>
            <a:r>
              <a:rPr lang="en-US" altLang="zh-CN" b="1" dirty="0">
                <a:solidFill>
                  <a:schemeClr val="tx1"/>
                </a:solidFill>
                <a:ea typeface="楷体" panose="02010609060101010101" pitchFamily="49" charset="-122"/>
              </a:rPr>
              <a:t> 0, 1, 2, ┅ )</a:t>
            </a:r>
          </a:p>
          <a:p>
            <a:pPr eaLnBrk="1" hangingPunct="1">
              <a:lnSpc>
                <a:spcPts val="3500"/>
              </a:lnSpc>
              <a:spcBef>
                <a:spcPct val="0"/>
              </a:spcBef>
            </a:pPr>
            <a:r>
              <a:rPr lang="zh-CN" altLang="en-US" b="1" dirty="0">
                <a:solidFill>
                  <a:schemeClr val="tx1"/>
                </a:solidFill>
                <a:ea typeface="楷体" panose="02010609060101010101" pitchFamily="49" charset="-122"/>
              </a:rPr>
              <a:t>式中，</a:t>
            </a:r>
            <a:r>
              <a:rPr lang="en-US" altLang="zh-CN" b="1" dirty="0">
                <a:solidFill>
                  <a:schemeClr val="tx1"/>
                </a:solidFill>
                <a:ea typeface="楷体" panose="02010609060101010101" pitchFamily="49" charset="-122"/>
              </a:rPr>
              <a:t>y</a:t>
            </a:r>
            <a:r>
              <a:rPr lang="en-US" altLang="zh-CN" b="1" baseline="-25000" dirty="0">
                <a:solidFill>
                  <a:schemeClr val="tx1"/>
                </a:solidFill>
                <a:ea typeface="楷体" panose="02010609060101010101" pitchFamily="49" charset="-122"/>
              </a:rPr>
              <a:t>0</a:t>
            </a:r>
            <a:r>
              <a:rPr lang="zh-CN" altLang="en-US" b="1" dirty="0">
                <a:solidFill>
                  <a:schemeClr val="tx1"/>
                </a:solidFill>
                <a:ea typeface="楷体" panose="02010609060101010101" pitchFamily="49" charset="-122"/>
              </a:rPr>
              <a:t>为伪随机数生成器的初值，</a:t>
            </a:r>
            <a:r>
              <a:rPr lang="en-US" altLang="zh-CN" b="1" i="1" dirty="0">
                <a:solidFill>
                  <a:schemeClr val="tx1"/>
                </a:solidFill>
                <a:ea typeface="楷体" panose="02010609060101010101" pitchFamily="49" charset="-122"/>
              </a:rPr>
              <a:t>M </a:t>
            </a:r>
            <a:r>
              <a:rPr lang="zh-CN" altLang="en-US" b="1" dirty="0">
                <a:solidFill>
                  <a:schemeClr val="tx1"/>
                </a:solidFill>
                <a:ea typeface="楷体" panose="02010609060101010101" pitchFamily="49" charset="-122"/>
              </a:rPr>
              <a:t>为散列表的长度，</a:t>
            </a:r>
            <a:r>
              <a:rPr lang="en-US" altLang="zh-CN" b="1" i="1" dirty="0">
                <a:solidFill>
                  <a:schemeClr val="tx1"/>
                </a:solidFill>
                <a:ea typeface="楷体" panose="02010609060101010101" pitchFamily="49" charset="-122"/>
              </a:rPr>
              <a:t>p </a:t>
            </a:r>
            <a:r>
              <a:rPr lang="zh-CN" altLang="en-US" b="1" dirty="0">
                <a:solidFill>
                  <a:schemeClr val="tx1"/>
                </a:solidFill>
                <a:ea typeface="楷体" panose="02010609060101010101" pitchFamily="49" charset="-122"/>
              </a:rPr>
              <a:t>为与 </a:t>
            </a:r>
            <a:r>
              <a:rPr lang="en-US" altLang="zh-CN" b="1" i="1" dirty="0">
                <a:solidFill>
                  <a:schemeClr val="tx1"/>
                </a:solidFill>
                <a:ea typeface="楷体" panose="02010609060101010101" pitchFamily="49" charset="-122"/>
              </a:rPr>
              <a:t>M </a:t>
            </a:r>
            <a:r>
              <a:rPr lang="zh-CN" altLang="en-US" b="1" dirty="0">
                <a:solidFill>
                  <a:schemeClr val="tx1"/>
                </a:solidFill>
                <a:ea typeface="楷体" panose="02010609060101010101" pitchFamily="49" charset="-122"/>
              </a:rPr>
              <a:t>接近的素数。</a:t>
            </a:r>
            <a:r>
              <a:rPr lang="zh-CN" altLang="en-US" b="1" dirty="0">
                <a:ea typeface="楷体" panose="02010609060101010101" pitchFamily="49" charset="-122"/>
              </a:rPr>
              <a:t> </a:t>
            </a:r>
          </a:p>
        </p:txBody>
      </p:sp>
    </p:spTree>
    <p:extLst>
      <p:ext uri="{BB962C8B-B14F-4D97-AF65-F5344CB8AC3E}">
        <p14:creationId xmlns:p14="http://schemas.microsoft.com/office/powerpoint/2010/main" val="15443647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217169" cy="605909"/>
          </a:xfrm>
        </p:spPr>
        <p:txBody>
          <a:bodyPr/>
          <a:lstStyle/>
          <a:p>
            <a:r>
              <a:rPr lang="zh-CN" altLang="en-US" dirty="0">
                <a:latin typeface="楷体" panose="02010609060101010101" pitchFamily="49" charset="-122"/>
                <a:ea typeface="楷体" panose="02010609060101010101" pitchFamily="49" charset="-122"/>
              </a:rPr>
              <a:t>示例</a:t>
            </a:r>
          </a:p>
        </p:txBody>
      </p:sp>
      <p:sp>
        <p:nvSpPr>
          <p:cNvPr id="3" name="Text Box 4"/>
          <p:cNvSpPr txBox="1">
            <a:spLocks noChangeArrowheads="1"/>
          </p:cNvSpPr>
          <p:nvPr/>
        </p:nvSpPr>
        <p:spPr bwMode="auto">
          <a:xfrm>
            <a:off x="553333" y="1028595"/>
            <a:ext cx="11051983" cy="954107"/>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lang="zh-CN" altLang="en-US" b="1" dirty="0">
                <a:solidFill>
                  <a:schemeClr val="tx1"/>
                </a:solidFill>
                <a:ea typeface="楷体" panose="02010609060101010101" pitchFamily="49" charset="-122"/>
              </a:rPr>
              <a:t>设有关键词序列：</a:t>
            </a:r>
            <a:r>
              <a:rPr lang="en-US" altLang="zh-CN" b="1" dirty="0">
                <a:solidFill>
                  <a:schemeClr val="tx1"/>
                </a:solidFill>
                <a:ea typeface="楷体" panose="02010609060101010101" pitchFamily="49" charset="-122"/>
              </a:rPr>
              <a:t>12</a:t>
            </a:r>
            <a:r>
              <a:rPr lang="zh-CN" altLang="en-US" b="1" dirty="0">
                <a:solidFill>
                  <a:schemeClr val="tx1"/>
                </a:solidFill>
                <a:ea typeface="楷体" panose="02010609060101010101" pitchFamily="49" charset="-122"/>
              </a:rPr>
              <a:t>，</a:t>
            </a:r>
            <a:r>
              <a:rPr lang="en-US" altLang="zh-CN" b="1" dirty="0">
                <a:solidFill>
                  <a:schemeClr val="tx1"/>
                </a:solidFill>
                <a:ea typeface="楷体" panose="02010609060101010101" pitchFamily="49" charset="-122"/>
              </a:rPr>
              <a:t>24</a:t>
            </a:r>
            <a:r>
              <a:rPr lang="zh-CN" altLang="en-US" b="1" dirty="0">
                <a:solidFill>
                  <a:schemeClr val="tx1"/>
                </a:solidFill>
                <a:ea typeface="楷体" panose="02010609060101010101" pitchFamily="49" charset="-122"/>
              </a:rPr>
              <a:t>，</a:t>
            </a:r>
            <a:r>
              <a:rPr lang="en-US" altLang="zh-CN" b="1" dirty="0">
                <a:solidFill>
                  <a:schemeClr val="tx1"/>
                </a:solidFill>
                <a:ea typeface="楷体" panose="02010609060101010101" pitchFamily="49" charset="-122"/>
              </a:rPr>
              <a:t>9</a:t>
            </a:r>
            <a:r>
              <a:rPr lang="zh-CN" altLang="en-US" b="1" dirty="0">
                <a:solidFill>
                  <a:schemeClr val="tx1"/>
                </a:solidFill>
                <a:ea typeface="楷体" panose="02010609060101010101" pitchFamily="49" charset="-122"/>
              </a:rPr>
              <a:t>，</a:t>
            </a:r>
            <a:r>
              <a:rPr lang="en-US" altLang="zh-CN" b="1" dirty="0">
                <a:solidFill>
                  <a:schemeClr val="tx1"/>
                </a:solidFill>
                <a:ea typeface="楷体" panose="02010609060101010101" pitchFamily="49" charset="-122"/>
              </a:rPr>
              <a:t>20</a:t>
            </a:r>
            <a:r>
              <a:rPr lang="zh-CN" altLang="en-US" b="1" dirty="0">
                <a:solidFill>
                  <a:schemeClr val="tx1"/>
                </a:solidFill>
                <a:ea typeface="楷体" panose="02010609060101010101" pitchFamily="49" charset="-122"/>
              </a:rPr>
              <a:t>，</a:t>
            </a:r>
            <a:r>
              <a:rPr lang="en-US" altLang="zh-CN" b="1" dirty="0">
                <a:solidFill>
                  <a:schemeClr val="tx1"/>
                </a:solidFill>
                <a:ea typeface="楷体" panose="02010609060101010101" pitchFamily="49" charset="-122"/>
              </a:rPr>
              <a:t>15</a:t>
            </a:r>
            <a:r>
              <a:rPr lang="zh-CN" altLang="en-US" b="1" dirty="0">
                <a:solidFill>
                  <a:schemeClr val="tx1"/>
                </a:solidFill>
                <a:ea typeface="楷体" panose="02010609060101010101" pitchFamily="49" charset="-122"/>
              </a:rPr>
              <a:t>，</a:t>
            </a:r>
            <a:r>
              <a:rPr lang="en-US" altLang="zh-CN" b="1" dirty="0">
                <a:solidFill>
                  <a:schemeClr val="tx1"/>
                </a:solidFill>
                <a:ea typeface="楷体" panose="02010609060101010101" pitchFamily="49" charset="-122"/>
              </a:rPr>
              <a:t>6</a:t>
            </a:r>
            <a:r>
              <a:rPr lang="zh-CN" altLang="en-US" b="1" dirty="0">
                <a:solidFill>
                  <a:schemeClr val="tx1"/>
                </a:solidFill>
                <a:ea typeface="楷体" panose="02010609060101010101" pitchFamily="49" charset="-122"/>
              </a:rPr>
              <a:t>，</a:t>
            </a:r>
            <a:r>
              <a:rPr lang="en-US" altLang="zh-CN" b="1" dirty="0">
                <a:solidFill>
                  <a:schemeClr val="tx1"/>
                </a:solidFill>
                <a:ea typeface="楷体" panose="02010609060101010101" pitchFamily="49" charset="-122"/>
              </a:rPr>
              <a:t>5 </a:t>
            </a:r>
            <a:r>
              <a:rPr lang="zh-CN" altLang="en-US" b="1" dirty="0">
                <a:solidFill>
                  <a:schemeClr val="tx1"/>
                </a:solidFill>
                <a:ea typeface="楷体" panose="02010609060101010101" pitchFamily="49" charset="-122"/>
              </a:rPr>
              <a:t>，并设 </a:t>
            </a:r>
            <a:r>
              <a:rPr lang="en-US" altLang="zh-CN" b="1" i="1" dirty="0">
                <a:solidFill>
                  <a:schemeClr val="tx1"/>
                </a:solidFill>
                <a:ea typeface="楷体" panose="02010609060101010101" pitchFamily="49" charset="-122"/>
              </a:rPr>
              <a:t>M</a:t>
            </a:r>
            <a:r>
              <a:rPr lang="en-US" altLang="zh-CN" b="1" dirty="0">
                <a:solidFill>
                  <a:schemeClr val="tx1"/>
                </a:solidFill>
                <a:ea typeface="楷体" panose="02010609060101010101" pitchFamily="49" charset="-122"/>
                <a:sym typeface="Symbol" panose="05050102010706020507" pitchFamily="18" charset="2"/>
              </a:rPr>
              <a:t></a:t>
            </a:r>
            <a:r>
              <a:rPr lang="en-US" altLang="zh-CN" b="1" dirty="0">
                <a:solidFill>
                  <a:schemeClr val="tx1"/>
                </a:solidFill>
                <a:ea typeface="楷体" panose="02010609060101010101" pitchFamily="49" charset="-122"/>
              </a:rPr>
              <a:t>8 </a:t>
            </a:r>
            <a:r>
              <a:rPr lang="zh-CN" altLang="en-US" b="1" dirty="0">
                <a:solidFill>
                  <a:schemeClr val="tx1"/>
                </a:solidFill>
                <a:ea typeface="楷体" panose="02010609060101010101" pitchFamily="49" charset="-122"/>
              </a:rPr>
              <a:t>由计算得到的基位置如表所示</a:t>
            </a:r>
            <a:r>
              <a:rPr lang="en-US" altLang="zh-CN" b="1" dirty="0">
                <a:solidFill>
                  <a:schemeClr val="tx1"/>
                </a:solidFill>
                <a:ea typeface="楷体" panose="02010609060101010101" pitchFamily="49" charset="-122"/>
              </a:rPr>
              <a:t>. </a:t>
            </a:r>
          </a:p>
        </p:txBody>
      </p:sp>
      <p:graphicFrame>
        <p:nvGraphicFramePr>
          <p:cNvPr id="4" name="Group 58"/>
          <p:cNvGraphicFramePr>
            <a:graphicFrameLocks noGrp="1"/>
          </p:cNvGraphicFramePr>
          <p:nvPr>
            <p:extLst>
              <p:ext uri="{D42A27DB-BD31-4B8C-83A1-F6EECF244321}">
                <p14:modId xmlns:p14="http://schemas.microsoft.com/office/powerpoint/2010/main" val="459806468"/>
              </p:ext>
            </p:extLst>
          </p:nvPr>
        </p:nvGraphicFramePr>
        <p:xfrm>
          <a:off x="1815766" y="2055491"/>
          <a:ext cx="8632825" cy="954088"/>
        </p:xfrm>
        <a:graphic>
          <a:graphicData uri="http://schemas.openxmlformats.org/drawingml/2006/table">
            <a:tbl>
              <a:tblPr/>
              <a:tblGrid>
                <a:gridCol w="1476375">
                  <a:extLst>
                    <a:ext uri="{9D8B030D-6E8A-4147-A177-3AD203B41FA5}">
                      <a16:colId xmlns:a16="http://schemas.microsoft.com/office/drawing/2014/main" val="20000"/>
                    </a:ext>
                  </a:extLst>
                </a:gridCol>
                <a:gridCol w="1022350">
                  <a:extLst>
                    <a:ext uri="{9D8B030D-6E8A-4147-A177-3AD203B41FA5}">
                      <a16:colId xmlns:a16="http://schemas.microsoft.com/office/drawing/2014/main" val="20001"/>
                    </a:ext>
                  </a:extLst>
                </a:gridCol>
                <a:gridCol w="1022350">
                  <a:extLst>
                    <a:ext uri="{9D8B030D-6E8A-4147-A177-3AD203B41FA5}">
                      <a16:colId xmlns:a16="http://schemas.microsoft.com/office/drawing/2014/main" val="20002"/>
                    </a:ext>
                  </a:extLst>
                </a:gridCol>
                <a:gridCol w="1022350">
                  <a:extLst>
                    <a:ext uri="{9D8B030D-6E8A-4147-A177-3AD203B41FA5}">
                      <a16:colId xmlns:a16="http://schemas.microsoft.com/office/drawing/2014/main" val="20003"/>
                    </a:ext>
                  </a:extLst>
                </a:gridCol>
                <a:gridCol w="1022350">
                  <a:extLst>
                    <a:ext uri="{9D8B030D-6E8A-4147-A177-3AD203B41FA5}">
                      <a16:colId xmlns:a16="http://schemas.microsoft.com/office/drawing/2014/main" val="20004"/>
                    </a:ext>
                  </a:extLst>
                </a:gridCol>
                <a:gridCol w="1022350">
                  <a:extLst>
                    <a:ext uri="{9D8B030D-6E8A-4147-A177-3AD203B41FA5}">
                      <a16:colId xmlns:a16="http://schemas.microsoft.com/office/drawing/2014/main" val="20005"/>
                    </a:ext>
                  </a:extLst>
                </a:gridCol>
                <a:gridCol w="1022350">
                  <a:extLst>
                    <a:ext uri="{9D8B030D-6E8A-4147-A177-3AD203B41FA5}">
                      <a16:colId xmlns:a16="http://schemas.microsoft.com/office/drawing/2014/main" val="20006"/>
                    </a:ext>
                  </a:extLst>
                </a:gridCol>
                <a:gridCol w="1022350">
                  <a:extLst>
                    <a:ext uri="{9D8B030D-6E8A-4147-A177-3AD203B41FA5}">
                      <a16:colId xmlns:a16="http://schemas.microsoft.com/office/drawing/2014/main" val="20007"/>
                    </a:ext>
                  </a:extLst>
                </a:gridCol>
              </a:tblGrid>
              <a:tr h="477044">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500" b="1" i="1"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key</a:t>
                      </a:r>
                    </a:p>
                  </a:txBody>
                  <a:tcPr marT="45723" marB="4572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12</a:t>
                      </a:r>
                      <a:endParaRPr kumimoji="0" lang="zh-CN" altLang="en-US"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24</a:t>
                      </a:r>
                      <a:endParaRPr kumimoji="0" lang="zh-CN" altLang="en-US"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9</a:t>
                      </a:r>
                      <a:endParaRPr kumimoji="0" lang="zh-CN" altLang="en-US"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dirty="0">
                          <a:ln>
                            <a:noFill/>
                          </a:ln>
                          <a:solidFill>
                            <a:schemeClr val="tx1"/>
                          </a:solidFill>
                          <a:effectLst>
                            <a:outerShdw blurRad="38100" dist="38100" dir="2700000" algn="tl">
                              <a:srgbClr val="000000"/>
                            </a:outerShdw>
                          </a:effectLst>
                          <a:latin typeface="Times New Roman" pitchFamily="18" charset="0"/>
                          <a:ea typeface="宋体" pitchFamily="2" charset="-122"/>
                        </a:rPr>
                        <a:t>20</a:t>
                      </a:r>
                      <a:endParaRPr kumimoji="0" lang="zh-CN" altLang="en-US" sz="2300" b="1" i="0" u="none" strike="noStrike" cap="none" normalizeH="0" baseline="0" dirty="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15</a:t>
                      </a:r>
                      <a:endParaRPr kumimoji="0" lang="zh-CN" altLang="en-US"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6</a:t>
                      </a:r>
                      <a:endParaRPr kumimoji="0" lang="zh-CN" altLang="en-US"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5</a:t>
                      </a:r>
                      <a:endParaRPr kumimoji="0" lang="zh-CN" altLang="en-US"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77044">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500" b="1" i="1"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h</a:t>
                      </a:r>
                      <a:r>
                        <a:rPr kumimoji="0" lang="en-US" altLang="zh-CN" sz="300" b="1" i="1"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 </a:t>
                      </a:r>
                      <a:r>
                        <a:rPr kumimoji="0" lang="en-US" altLang="zh-CN" sz="25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a:t>
                      </a:r>
                      <a:r>
                        <a:rPr kumimoji="0" lang="en-US" altLang="zh-CN" sz="2500" b="1" i="1"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key</a:t>
                      </a:r>
                      <a:r>
                        <a:rPr kumimoji="0" lang="en-US" altLang="zh-CN" sz="25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a:t>
                      </a:r>
                    </a:p>
                  </a:txBody>
                  <a:tcPr marT="45723" marB="4572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4</a:t>
                      </a:r>
                      <a:endParaRPr kumimoji="0" lang="zh-CN" altLang="en-US"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dirty="0">
                          <a:ln>
                            <a:noFill/>
                          </a:ln>
                          <a:solidFill>
                            <a:schemeClr val="tx1"/>
                          </a:solidFill>
                          <a:effectLst>
                            <a:outerShdw blurRad="38100" dist="38100" dir="2700000" algn="tl">
                              <a:srgbClr val="000000"/>
                            </a:outerShdw>
                          </a:effectLst>
                          <a:latin typeface="Times New Roman" pitchFamily="18" charset="0"/>
                          <a:ea typeface="宋体" pitchFamily="2" charset="-122"/>
                        </a:rPr>
                        <a:t>6</a:t>
                      </a:r>
                      <a:endParaRPr kumimoji="0" lang="zh-CN" altLang="en-US" sz="2300" b="1" i="0" u="none" strike="noStrike" cap="none" normalizeH="0" baseline="0" dirty="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dirty="0">
                          <a:ln>
                            <a:noFill/>
                          </a:ln>
                          <a:solidFill>
                            <a:schemeClr val="tx1"/>
                          </a:solidFill>
                          <a:effectLst>
                            <a:outerShdw blurRad="38100" dist="38100" dir="2700000" algn="tl">
                              <a:srgbClr val="000000"/>
                            </a:outerShdw>
                          </a:effectLst>
                          <a:latin typeface="Times New Roman" pitchFamily="18" charset="0"/>
                          <a:ea typeface="宋体" pitchFamily="2" charset="-122"/>
                        </a:rPr>
                        <a:t>1</a:t>
                      </a:r>
                      <a:endParaRPr kumimoji="0" lang="zh-CN" altLang="en-US" sz="2300" b="1" i="0" u="none" strike="noStrike" cap="none" normalizeH="0" baseline="0" dirty="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dirty="0">
                          <a:ln>
                            <a:noFill/>
                          </a:ln>
                          <a:solidFill>
                            <a:schemeClr val="tx1"/>
                          </a:solidFill>
                          <a:effectLst>
                            <a:outerShdw blurRad="38100" dist="38100" dir="2700000" algn="tl">
                              <a:srgbClr val="000000"/>
                            </a:outerShdw>
                          </a:effectLst>
                          <a:latin typeface="Times New Roman" pitchFamily="18" charset="0"/>
                          <a:ea typeface="宋体" pitchFamily="2" charset="-122"/>
                        </a:rPr>
                        <a:t>4</a:t>
                      </a:r>
                      <a:endParaRPr kumimoji="0" lang="zh-CN" altLang="en-US" sz="2300" b="1" i="0" u="none" strike="noStrike" cap="none" normalizeH="0" baseline="0" dirty="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7</a:t>
                      </a:r>
                      <a:endParaRPr kumimoji="0" lang="zh-CN" altLang="en-US"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rPr>
                        <a:t>6</a:t>
                      </a:r>
                      <a:endParaRPr kumimoji="0" lang="zh-CN" altLang="en-US" sz="2300" b="1" i="0" u="none" strike="noStrike" cap="none" normalizeH="0" baseline="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0"/>
                        </a:spcBef>
                        <a:spcAft>
                          <a:spcPct val="0"/>
                        </a:spcAft>
                        <a:buClr>
                          <a:schemeClr val="hlink"/>
                        </a:buClr>
                        <a:buSzPct val="70000"/>
                        <a:buFont typeface="Wingdings" pitchFamily="2" charset="2"/>
                        <a:buNone/>
                        <a:tabLst/>
                      </a:pPr>
                      <a:r>
                        <a:rPr kumimoji="0" lang="en-US" altLang="zh-CN" sz="2300" b="1" i="0" u="none" strike="noStrike" cap="none" normalizeH="0" baseline="0" dirty="0">
                          <a:ln>
                            <a:noFill/>
                          </a:ln>
                          <a:solidFill>
                            <a:schemeClr val="tx1"/>
                          </a:solidFill>
                          <a:effectLst>
                            <a:outerShdw blurRad="38100" dist="38100" dir="2700000" algn="tl">
                              <a:srgbClr val="000000"/>
                            </a:outerShdw>
                          </a:effectLst>
                          <a:latin typeface="Times New Roman" pitchFamily="18" charset="0"/>
                          <a:ea typeface="宋体" pitchFamily="2" charset="-122"/>
                        </a:rPr>
                        <a:t>5</a:t>
                      </a:r>
                      <a:endParaRPr kumimoji="0" lang="zh-CN" altLang="en-US" sz="2300" b="1" i="0" u="none" strike="noStrike" cap="none" normalizeH="0" baseline="0" dirty="0">
                        <a:ln>
                          <a:noFill/>
                        </a:ln>
                        <a:solidFill>
                          <a:schemeClr val="tx1"/>
                        </a:solidFill>
                        <a:effectLst>
                          <a:outerShdw blurRad="38100" dist="38100" dir="2700000" algn="tl">
                            <a:srgbClr val="000000"/>
                          </a:outerShdw>
                        </a:effectLst>
                        <a:latin typeface="Times New Roman" pitchFamily="18" charset="0"/>
                        <a:ea typeface="宋体" pitchFamily="2" charset="-122"/>
                      </a:endParaRPr>
                    </a:p>
                  </a:txBody>
                  <a:tcPr marT="45723" marB="4572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5" name="TextBox 1"/>
          <p:cNvSpPr txBox="1">
            <a:spLocks noChangeArrowheads="1"/>
          </p:cNvSpPr>
          <p:nvPr/>
        </p:nvSpPr>
        <p:spPr bwMode="auto">
          <a:xfrm>
            <a:off x="96253" y="3384645"/>
            <a:ext cx="12192000"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spcBef>
                <a:spcPct val="0"/>
              </a:spcBef>
            </a:pPr>
            <a:r>
              <a:rPr lang="zh-CN" altLang="en-US" sz="2400" b="1" dirty="0">
                <a:solidFill>
                  <a:schemeClr val="tx1"/>
                </a:solidFill>
                <a:ea typeface="楷体" panose="02010609060101010101" pitchFamily="49" charset="-122"/>
              </a:rPr>
              <a:t>令 </a:t>
            </a:r>
            <a:r>
              <a:rPr lang="en-US" altLang="zh-CN" sz="2400" b="1" i="1" dirty="0">
                <a:solidFill>
                  <a:schemeClr val="tx1"/>
                </a:solidFill>
                <a:ea typeface="楷体" panose="02010609060101010101" pitchFamily="49" charset="-122"/>
              </a:rPr>
              <a:t>p</a:t>
            </a:r>
            <a:r>
              <a:rPr lang="en-US" altLang="zh-CN" sz="2400" b="1" dirty="0">
                <a:solidFill>
                  <a:schemeClr val="tx1"/>
                </a:solidFill>
                <a:ea typeface="楷体" panose="02010609060101010101" pitchFamily="49" charset="-122"/>
              </a:rPr>
              <a:t> </a:t>
            </a:r>
            <a:r>
              <a:rPr lang="en-US" altLang="zh-CN" sz="2400" b="1" dirty="0">
                <a:solidFill>
                  <a:schemeClr val="tx1"/>
                </a:solidFill>
                <a:ea typeface="楷体" panose="02010609060101010101" pitchFamily="49" charset="-122"/>
                <a:sym typeface="Symbol" panose="05050102010706020507" pitchFamily="18" charset="2"/>
              </a:rPr>
              <a:t>7, </a:t>
            </a:r>
            <a:r>
              <a:rPr lang="zh-CN" altLang="en-US" sz="2400" b="1" dirty="0">
                <a:solidFill>
                  <a:schemeClr val="tx1"/>
                </a:solidFill>
                <a:ea typeface="楷体" panose="02010609060101010101" pitchFamily="49" charset="-122"/>
                <a:sym typeface="Symbol" panose="05050102010706020507" pitchFamily="18" charset="2"/>
              </a:rPr>
              <a:t>构造伪随机探查散列表。依序插入上述关键词序，当插入</a:t>
            </a:r>
            <a:r>
              <a:rPr lang="en-US" altLang="zh-CN" sz="2400" b="1" dirty="0">
                <a:solidFill>
                  <a:schemeClr val="tx1"/>
                </a:solidFill>
                <a:ea typeface="楷体" panose="02010609060101010101" pitchFamily="49" charset="-122"/>
                <a:sym typeface="Symbol" panose="05050102010706020507" pitchFamily="18" charset="2"/>
              </a:rPr>
              <a:t>12</a:t>
            </a:r>
            <a:r>
              <a:rPr lang="zh-CN" altLang="en-US" sz="2400" b="1" dirty="0">
                <a:solidFill>
                  <a:schemeClr val="tx1"/>
                </a:solidFill>
                <a:ea typeface="楷体" panose="02010609060101010101" pitchFamily="49" charset="-122"/>
                <a:sym typeface="Symbol" panose="05050102010706020507" pitchFamily="18" charset="2"/>
              </a:rPr>
              <a:t>、</a:t>
            </a:r>
            <a:r>
              <a:rPr lang="en-US" altLang="zh-CN" sz="2400" b="1" dirty="0">
                <a:solidFill>
                  <a:schemeClr val="tx1"/>
                </a:solidFill>
                <a:ea typeface="楷体" panose="02010609060101010101" pitchFamily="49" charset="-122"/>
                <a:sym typeface="Symbol" panose="05050102010706020507" pitchFamily="18" charset="2"/>
              </a:rPr>
              <a:t>24</a:t>
            </a:r>
            <a:r>
              <a:rPr lang="zh-CN" altLang="en-US" sz="2400" b="1" dirty="0">
                <a:solidFill>
                  <a:schemeClr val="tx1"/>
                </a:solidFill>
                <a:ea typeface="楷体" panose="02010609060101010101" pitchFamily="49" charset="-122"/>
                <a:sym typeface="Symbol" panose="05050102010706020507" pitchFamily="18" charset="2"/>
              </a:rPr>
              <a:t>、</a:t>
            </a:r>
            <a:r>
              <a:rPr lang="en-US" altLang="zh-CN" sz="2400" b="1" dirty="0">
                <a:solidFill>
                  <a:schemeClr val="tx1"/>
                </a:solidFill>
                <a:ea typeface="楷体" panose="02010609060101010101" pitchFamily="49" charset="-122"/>
                <a:sym typeface="Symbol" panose="05050102010706020507" pitchFamily="18" charset="2"/>
              </a:rPr>
              <a:t>9 </a:t>
            </a:r>
            <a:r>
              <a:rPr lang="zh-CN" altLang="en-US" sz="2400" b="1" dirty="0">
                <a:solidFill>
                  <a:schemeClr val="tx1"/>
                </a:solidFill>
                <a:ea typeface="楷体" panose="02010609060101010101" pitchFamily="49" charset="-122"/>
                <a:sym typeface="Symbol" panose="05050102010706020507" pitchFamily="18" charset="2"/>
              </a:rPr>
              <a:t>时，三者对应的基位置均为空，故直接插入到</a:t>
            </a:r>
            <a:r>
              <a:rPr lang="en-US" altLang="zh-CN" sz="2400" b="1" dirty="0">
                <a:solidFill>
                  <a:srgbClr val="FF0000"/>
                </a:solidFill>
                <a:ea typeface="楷体" panose="02010609060101010101" pitchFamily="49" charset="-122"/>
                <a:sym typeface="Symbol" panose="05050102010706020507" pitchFamily="18" charset="2"/>
              </a:rPr>
              <a:t>4</a:t>
            </a:r>
            <a:r>
              <a:rPr lang="zh-CN" altLang="en-US" sz="2400" b="1" dirty="0">
                <a:solidFill>
                  <a:schemeClr val="tx1"/>
                </a:solidFill>
                <a:ea typeface="楷体" panose="02010609060101010101" pitchFamily="49" charset="-122"/>
                <a:sym typeface="Symbol" panose="05050102010706020507" pitchFamily="18" charset="2"/>
              </a:rPr>
              <a:t>、</a:t>
            </a:r>
            <a:r>
              <a:rPr lang="en-US" altLang="zh-CN" sz="2400" b="1" dirty="0">
                <a:solidFill>
                  <a:srgbClr val="FF0000"/>
                </a:solidFill>
                <a:ea typeface="楷体" panose="02010609060101010101" pitchFamily="49" charset="-122"/>
                <a:sym typeface="Symbol" panose="05050102010706020507" pitchFamily="18" charset="2"/>
              </a:rPr>
              <a:t>6</a:t>
            </a:r>
            <a:r>
              <a:rPr lang="zh-CN" altLang="en-US" sz="2400" b="1" dirty="0">
                <a:solidFill>
                  <a:schemeClr val="tx1"/>
                </a:solidFill>
                <a:ea typeface="楷体" panose="02010609060101010101" pitchFamily="49" charset="-122"/>
                <a:sym typeface="Symbol" panose="05050102010706020507" pitchFamily="18" charset="2"/>
              </a:rPr>
              <a:t>、</a:t>
            </a:r>
            <a:r>
              <a:rPr lang="en-US" altLang="zh-CN" sz="2400" b="1" dirty="0">
                <a:solidFill>
                  <a:srgbClr val="FF0000"/>
                </a:solidFill>
                <a:ea typeface="楷体" panose="02010609060101010101" pitchFamily="49" charset="-122"/>
                <a:sym typeface="Symbol" panose="05050102010706020507" pitchFamily="18" charset="2"/>
              </a:rPr>
              <a:t>1</a:t>
            </a:r>
            <a:r>
              <a:rPr lang="zh-CN" altLang="en-US" sz="2400" b="1" dirty="0">
                <a:solidFill>
                  <a:schemeClr val="tx1"/>
                </a:solidFill>
                <a:ea typeface="楷体" panose="02010609060101010101" pitchFamily="49" charset="-122"/>
                <a:sym typeface="Symbol" panose="05050102010706020507" pitchFamily="18" charset="2"/>
              </a:rPr>
              <a:t>三个空位置；接着插入：</a:t>
            </a:r>
          </a:p>
          <a:p>
            <a:pPr eaLnBrk="1" hangingPunct="1">
              <a:spcBef>
                <a:spcPct val="0"/>
              </a:spcBef>
            </a:pPr>
            <a:r>
              <a:rPr lang="zh-CN" altLang="en-US" sz="2400" b="1" dirty="0">
                <a:solidFill>
                  <a:schemeClr val="tx1"/>
                </a:solidFill>
                <a:ea typeface="楷体" panose="02010609060101010101" pitchFamily="49" charset="-122"/>
                <a:sym typeface="Symbol" panose="05050102010706020507" pitchFamily="18" charset="2"/>
              </a:rPr>
              <a:t>⑴ 关键词</a:t>
            </a:r>
            <a:r>
              <a:rPr lang="en-US" altLang="zh-CN" sz="2400" b="1" dirty="0">
                <a:solidFill>
                  <a:schemeClr val="tx1"/>
                </a:solidFill>
                <a:ea typeface="楷体" panose="02010609060101010101" pitchFamily="49" charset="-122"/>
                <a:sym typeface="Symbol" panose="05050102010706020507" pitchFamily="18" charset="2"/>
              </a:rPr>
              <a:t>20, </a:t>
            </a:r>
            <a:r>
              <a:rPr lang="zh-CN" altLang="en-US" sz="2400" b="1" dirty="0">
                <a:solidFill>
                  <a:schemeClr val="tx1"/>
                </a:solidFill>
                <a:ea typeface="楷体" panose="02010609060101010101" pitchFamily="49" charset="-122"/>
                <a:sym typeface="Symbol" panose="05050102010706020507" pitchFamily="18" charset="2"/>
              </a:rPr>
              <a:t>因</a:t>
            </a:r>
            <a:r>
              <a:rPr lang="en-US" altLang="zh-CN" sz="2400" b="1" dirty="0">
                <a:solidFill>
                  <a:schemeClr val="tx1"/>
                </a:solidFill>
                <a:ea typeface="楷体" panose="02010609060101010101" pitchFamily="49" charset="-122"/>
                <a:sym typeface="Symbol" panose="05050102010706020507" pitchFamily="18" charset="2"/>
              </a:rPr>
              <a:t>y</a:t>
            </a:r>
            <a:r>
              <a:rPr lang="en-US" altLang="zh-CN" sz="2400" b="1" baseline="-25000" dirty="0">
                <a:solidFill>
                  <a:schemeClr val="tx1"/>
                </a:solidFill>
                <a:ea typeface="楷体" panose="02010609060101010101" pitchFamily="49" charset="-122"/>
                <a:sym typeface="Symbol" panose="05050102010706020507" pitchFamily="18" charset="2"/>
              </a:rPr>
              <a:t>0</a:t>
            </a:r>
            <a:r>
              <a:rPr lang="en-US" altLang="zh-CN" sz="2400" b="1" dirty="0">
                <a:solidFill>
                  <a:schemeClr val="tx1"/>
                </a:solidFill>
                <a:ea typeface="楷体" panose="02010609060101010101" pitchFamily="49" charset="-122"/>
                <a:sym typeface="Symbol" panose="05050102010706020507" pitchFamily="18" charset="2"/>
              </a:rPr>
              <a:t>4, </a:t>
            </a:r>
            <a:r>
              <a:rPr lang="zh-CN" altLang="en-US" sz="2400" b="1" dirty="0">
                <a:solidFill>
                  <a:schemeClr val="tx1"/>
                </a:solidFill>
                <a:ea typeface="楷体" panose="02010609060101010101" pitchFamily="49" charset="-122"/>
                <a:sym typeface="Symbol" panose="05050102010706020507" pitchFamily="18" charset="2"/>
              </a:rPr>
              <a:t>位置 </a:t>
            </a:r>
            <a:r>
              <a:rPr lang="en-US" altLang="zh-CN" sz="2400" b="1" dirty="0">
                <a:solidFill>
                  <a:schemeClr val="tx1"/>
                </a:solidFill>
                <a:ea typeface="楷体" panose="02010609060101010101" pitchFamily="49" charset="-122"/>
                <a:sym typeface="Symbol" panose="05050102010706020507" pitchFamily="18" charset="2"/>
              </a:rPr>
              <a:t>4 </a:t>
            </a:r>
            <a:r>
              <a:rPr lang="zh-CN" altLang="en-US" sz="2400" b="1" dirty="0">
                <a:solidFill>
                  <a:schemeClr val="tx1"/>
                </a:solidFill>
                <a:ea typeface="楷体" panose="02010609060101010101" pitchFamily="49" charset="-122"/>
                <a:sym typeface="Symbol" panose="05050102010706020507" pitchFamily="18" charset="2"/>
              </a:rPr>
              <a:t>已占用</a:t>
            </a:r>
            <a:r>
              <a:rPr lang="en-US" altLang="zh-CN" sz="2400" b="1" dirty="0">
                <a:solidFill>
                  <a:schemeClr val="tx1"/>
                </a:solidFill>
                <a:ea typeface="楷体" panose="02010609060101010101" pitchFamily="49" charset="-122"/>
                <a:sym typeface="Symbol" panose="05050102010706020507" pitchFamily="18" charset="2"/>
              </a:rPr>
              <a:t>, y</a:t>
            </a:r>
            <a:r>
              <a:rPr lang="en-US" altLang="zh-CN" sz="2400" b="1" baseline="-25000" dirty="0">
                <a:solidFill>
                  <a:schemeClr val="tx1"/>
                </a:solidFill>
                <a:ea typeface="楷体" panose="02010609060101010101" pitchFamily="49" charset="-122"/>
                <a:sym typeface="Symbol" panose="05050102010706020507" pitchFamily="18" charset="2"/>
              </a:rPr>
              <a:t>1</a:t>
            </a:r>
            <a:r>
              <a:rPr lang="en-US" altLang="zh-CN" sz="2400" b="1" dirty="0">
                <a:solidFill>
                  <a:schemeClr val="tx1"/>
                </a:solidFill>
                <a:ea typeface="楷体" panose="02010609060101010101" pitchFamily="49" charset="-122"/>
                <a:sym typeface="Symbol" panose="05050102010706020507" pitchFamily="18" charset="2"/>
              </a:rPr>
              <a:t>= (4+7) mod 8 = 3, </a:t>
            </a:r>
            <a:r>
              <a:rPr lang="zh-CN" altLang="en-US" sz="2400" b="1" dirty="0">
                <a:solidFill>
                  <a:schemeClr val="tx1"/>
                </a:solidFill>
                <a:ea typeface="楷体" panose="02010609060101010101" pitchFamily="49" charset="-122"/>
                <a:sym typeface="Symbol" panose="05050102010706020507" pitchFamily="18" charset="2"/>
              </a:rPr>
              <a:t>位置</a:t>
            </a:r>
            <a:r>
              <a:rPr lang="en-US" altLang="zh-CN" sz="2400" b="1" dirty="0">
                <a:solidFill>
                  <a:schemeClr val="tx1"/>
                </a:solidFill>
                <a:ea typeface="楷体" panose="02010609060101010101" pitchFamily="49" charset="-122"/>
                <a:sym typeface="Symbol" panose="05050102010706020507" pitchFamily="18" charset="2"/>
              </a:rPr>
              <a:t>3</a:t>
            </a:r>
            <a:r>
              <a:rPr lang="zh-CN" altLang="en-US" sz="2400" b="1" dirty="0">
                <a:solidFill>
                  <a:schemeClr val="tx1"/>
                </a:solidFill>
                <a:ea typeface="楷体" panose="02010609060101010101" pitchFamily="49" charset="-122"/>
                <a:sym typeface="Symbol" panose="05050102010706020507" pitchFamily="18" charset="2"/>
              </a:rPr>
              <a:t>为空闲</a:t>
            </a:r>
            <a:r>
              <a:rPr lang="en-US" altLang="zh-CN" sz="2400" b="1" dirty="0">
                <a:solidFill>
                  <a:schemeClr val="tx1"/>
                </a:solidFill>
                <a:ea typeface="楷体" panose="02010609060101010101" pitchFamily="49" charset="-122"/>
                <a:sym typeface="Symbol" panose="05050102010706020507" pitchFamily="18" charset="2"/>
              </a:rPr>
              <a:t>,  </a:t>
            </a:r>
            <a:r>
              <a:rPr lang="zh-CN" altLang="en-US" sz="2400" b="1" dirty="0">
                <a:solidFill>
                  <a:schemeClr val="tx1"/>
                </a:solidFill>
                <a:ea typeface="楷体" panose="02010609060101010101" pitchFamily="49" charset="-122"/>
                <a:sym typeface="Symbol" panose="05050102010706020507" pitchFamily="18" charset="2"/>
              </a:rPr>
              <a:t>故将 </a:t>
            </a:r>
            <a:r>
              <a:rPr lang="en-US" altLang="zh-CN" sz="2400" b="1" dirty="0">
                <a:solidFill>
                  <a:schemeClr val="tx1"/>
                </a:solidFill>
                <a:ea typeface="楷体" panose="02010609060101010101" pitchFamily="49" charset="-122"/>
                <a:sym typeface="Symbol" panose="05050102010706020507" pitchFamily="18" charset="2"/>
              </a:rPr>
              <a:t>20 </a:t>
            </a:r>
            <a:r>
              <a:rPr lang="zh-CN" altLang="en-US" sz="2400" b="1" dirty="0">
                <a:solidFill>
                  <a:schemeClr val="tx1"/>
                </a:solidFill>
                <a:ea typeface="楷体" panose="02010609060101010101" pitchFamily="49" charset="-122"/>
                <a:sym typeface="Symbol" panose="05050102010706020507" pitchFamily="18" charset="2"/>
              </a:rPr>
              <a:t>插入位置 </a:t>
            </a:r>
            <a:r>
              <a:rPr lang="en-US" altLang="zh-CN" sz="2400" b="1" dirty="0">
                <a:solidFill>
                  <a:srgbClr val="FF0000"/>
                </a:solidFill>
                <a:ea typeface="楷体" panose="02010609060101010101" pitchFamily="49" charset="-122"/>
                <a:sym typeface="Symbol" panose="05050102010706020507" pitchFamily="18" charset="2"/>
              </a:rPr>
              <a:t>3</a:t>
            </a:r>
            <a:r>
              <a:rPr lang="zh-CN" altLang="en-US" sz="2400" b="1" dirty="0">
                <a:solidFill>
                  <a:schemeClr val="tx1"/>
                </a:solidFill>
                <a:ea typeface="楷体" panose="02010609060101010101" pitchFamily="49" charset="-122"/>
                <a:sym typeface="Symbol" panose="05050102010706020507" pitchFamily="18" charset="2"/>
              </a:rPr>
              <a:t>；</a:t>
            </a:r>
          </a:p>
          <a:p>
            <a:pPr eaLnBrk="1" hangingPunct="1">
              <a:spcBef>
                <a:spcPct val="0"/>
              </a:spcBef>
            </a:pPr>
            <a:r>
              <a:rPr lang="zh-CN" altLang="en-US" sz="2400" b="1" dirty="0">
                <a:solidFill>
                  <a:schemeClr val="tx1"/>
                </a:solidFill>
                <a:ea typeface="楷体" panose="02010609060101010101" pitchFamily="49" charset="-122"/>
                <a:sym typeface="Symbol" panose="05050102010706020507" pitchFamily="18" charset="2"/>
              </a:rPr>
              <a:t>⑵ 关键词</a:t>
            </a:r>
            <a:r>
              <a:rPr lang="en-US" altLang="zh-CN" sz="2400" b="1" dirty="0">
                <a:solidFill>
                  <a:schemeClr val="tx1"/>
                </a:solidFill>
                <a:ea typeface="楷体" panose="02010609060101010101" pitchFamily="49" charset="-122"/>
                <a:sym typeface="Symbol" panose="05050102010706020507" pitchFamily="18" charset="2"/>
              </a:rPr>
              <a:t>15</a:t>
            </a:r>
            <a:r>
              <a:rPr lang="zh-CN" altLang="en-US" sz="2400" b="1" dirty="0">
                <a:solidFill>
                  <a:schemeClr val="tx1"/>
                </a:solidFill>
                <a:ea typeface="楷体" panose="02010609060101010101" pitchFamily="49" charset="-122"/>
                <a:sym typeface="Symbol" panose="05050102010706020507" pitchFamily="18" charset="2"/>
              </a:rPr>
              <a:t>，因</a:t>
            </a:r>
            <a:r>
              <a:rPr lang="en-US" altLang="zh-CN" sz="2400" b="1" dirty="0">
                <a:solidFill>
                  <a:schemeClr val="tx1"/>
                </a:solidFill>
                <a:ea typeface="楷体" panose="02010609060101010101" pitchFamily="49" charset="-122"/>
                <a:sym typeface="Symbol" panose="05050102010706020507" pitchFamily="18" charset="2"/>
              </a:rPr>
              <a:t>y</a:t>
            </a:r>
            <a:r>
              <a:rPr lang="en-US" altLang="zh-CN" sz="2400" b="1" baseline="-25000" dirty="0">
                <a:solidFill>
                  <a:schemeClr val="tx1"/>
                </a:solidFill>
                <a:ea typeface="楷体" panose="02010609060101010101" pitchFamily="49" charset="-122"/>
                <a:sym typeface="Symbol" panose="05050102010706020507" pitchFamily="18" charset="2"/>
              </a:rPr>
              <a:t>0 </a:t>
            </a:r>
            <a:r>
              <a:rPr lang="en-US" altLang="zh-CN" sz="2400" b="1" dirty="0">
                <a:solidFill>
                  <a:schemeClr val="tx1"/>
                </a:solidFill>
                <a:ea typeface="楷体" panose="02010609060101010101" pitchFamily="49" charset="-122"/>
                <a:sym typeface="Symbol" panose="05050102010706020507" pitchFamily="18" charset="2"/>
              </a:rPr>
              <a:t>7</a:t>
            </a:r>
            <a:r>
              <a:rPr lang="zh-CN" altLang="en-US" sz="2400" b="1" dirty="0">
                <a:solidFill>
                  <a:schemeClr val="tx1"/>
                </a:solidFill>
                <a:ea typeface="楷体" panose="02010609060101010101" pitchFamily="49" charset="-122"/>
                <a:sym typeface="Symbol" panose="05050102010706020507" pitchFamily="18" charset="2"/>
              </a:rPr>
              <a:t>，位置</a:t>
            </a:r>
            <a:r>
              <a:rPr lang="en-US" altLang="zh-CN" sz="2400" b="1" dirty="0">
                <a:solidFill>
                  <a:schemeClr val="tx1"/>
                </a:solidFill>
                <a:ea typeface="楷体" panose="02010609060101010101" pitchFamily="49" charset="-122"/>
                <a:sym typeface="Symbol" panose="05050102010706020507" pitchFamily="18" charset="2"/>
              </a:rPr>
              <a:t>7</a:t>
            </a:r>
            <a:r>
              <a:rPr lang="zh-CN" altLang="en-US" sz="2400" b="1" dirty="0">
                <a:solidFill>
                  <a:schemeClr val="tx1"/>
                </a:solidFill>
                <a:ea typeface="楷体" panose="02010609060101010101" pitchFamily="49" charset="-122"/>
                <a:sym typeface="Symbol" panose="05050102010706020507" pitchFamily="18" charset="2"/>
              </a:rPr>
              <a:t>空闲，故将其插入位置</a:t>
            </a:r>
            <a:r>
              <a:rPr lang="en-US" altLang="zh-CN" sz="2400" b="1" dirty="0">
                <a:solidFill>
                  <a:srgbClr val="FF0000"/>
                </a:solidFill>
                <a:ea typeface="楷体" panose="02010609060101010101" pitchFamily="49" charset="-122"/>
                <a:sym typeface="Symbol" panose="05050102010706020507" pitchFamily="18" charset="2"/>
              </a:rPr>
              <a:t>7</a:t>
            </a:r>
            <a:r>
              <a:rPr lang="zh-CN" altLang="en-US" sz="2400" b="1" dirty="0">
                <a:solidFill>
                  <a:schemeClr val="tx1"/>
                </a:solidFill>
                <a:ea typeface="楷体" panose="02010609060101010101" pitchFamily="49" charset="-122"/>
                <a:sym typeface="Symbol" panose="05050102010706020507" pitchFamily="18" charset="2"/>
              </a:rPr>
              <a:t>；</a:t>
            </a:r>
          </a:p>
          <a:p>
            <a:pPr eaLnBrk="1" hangingPunct="1">
              <a:spcBef>
                <a:spcPct val="0"/>
              </a:spcBef>
            </a:pPr>
            <a:r>
              <a:rPr lang="zh-CN" altLang="en-US" sz="2400" b="1" dirty="0">
                <a:solidFill>
                  <a:schemeClr val="tx1"/>
                </a:solidFill>
                <a:ea typeface="楷体" panose="02010609060101010101" pitchFamily="49" charset="-122"/>
                <a:sym typeface="Symbol" panose="05050102010706020507" pitchFamily="18" charset="2"/>
              </a:rPr>
              <a:t>⑶ 关键词</a:t>
            </a:r>
            <a:r>
              <a:rPr lang="en-US" altLang="zh-CN" sz="2400" b="1" dirty="0">
                <a:solidFill>
                  <a:schemeClr val="tx1"/>
                </a:solidFill>
                <a:ea typeface="楷体" panose="02010609060101010101" pitchFamily="49" charset="-122"/>
                <a:sym typeface="Symbol" panose="05050102010706020507" pitchFamily="18" charset="2"/>
              </a:rPr>
              <a:t>6, </a:t>
            </a:r>
            <a:r>
              <a:rPr lang="zh-CN" altLang="en-US" sz="2400" b="1" dirty="0">
                <a:solidFill>
                  <a:schemeClr val="tx1"/>
                </a:solidFill>
                <a:ea typeface="楷体" panose="02010609060101010101" pitchFamily="49" charset="-122"/>
                <a:sym typeface="Symbol" panose="05050102010706020507" pitchFamily="18" charset="2"/>
              </a:rPr>
              <a:t>因</a:t>
            </a:r>
            <a:r>
              <a:rPr lang="en-US" altLang="zh-CN" sz="2400" b="1" dirty="0">
                <a:solidFill>
                  <a:schemeClr val="tx1"/>
                </a:solidFill>
                <a:ea typeface="楷体" panose="02010609060101010101" pitchFamily="49" charset="-122"/>
                <a:sym typeface="Symbol" panose="05050102010706020507" pitchFamily="18" charset="2"/>
              </a:rPr>
              <a:t>y</a:t>
            </a:r>
            <a:r>
              <a:rPr lang="en-US" altLang="zh-CN" sz="2400" b="1" baseline="-25000" dirty="0">
                <a:solidFill>
                  <a:schemeClr val="tx1"/>
                </a:solidFill>
                <a:ea typeface="楷体" panose="02010609060101010101" pitchFamily="49" charset="-122"/>
                <a:sym typeface="Symbol" panose="05050102010706020507" pitchFamily="18" charset="2"/>
              </a:rPr>
              <a:t>0 </a:t>
            </a:r>
            <a:r>
              <a:rPr lang="en-US" altLang="zh-CN" sz="2400" b="1" dirty="0">
                <a:solidFill>
                  <a:schemeClr val="tx1"/>
                </a:solidFill>
                <a:ea typeface="楷体" panose="02010609060101010101" pitchFamily="49" charset="-122"/>
                <a:sym typeface="Symbol" panose="05050102010706020507" pitchFamily="18" charset="2"/>
              </a:rPr>
              <a:t>6, </a:t>
            </a:r>
            <a:r>
              <a:rPr lang="zh-CN" altLang="en-US" sz="2400" b="1" dirty="0">
                <a:solidFill>
                  <a:schemeClr val="tx1"/>
                </a:solidFill>
                <a:ea typeface="楷体" panose="02010609060101010101" pitchFamily="49" charset="-122"/>
                <a:sym typeface="Symbol" panose="05050102010706020507" pitchFamily="18" charset="2"/>
              </a:rPr>
              <a:t>位置 </a:t>
            </a:r>
            <a:r>
              <a:rPr lang="en-US" altLang="zh-CN" sz="2400" b="1" dirty="0">
                <a:solidFill>
                  <a:schemeClr val="tx1"/>
                </a:solidFill>
                <a:ea typeface="楷体" panose="02010609060101010101" pitchFamily="49" charset="-122"/>
                <a:sym typeface="Symbol" panose="05050102010706020507" pitchFamily="18" charset="2"/>
              </a:rPr>
              <a:t>6 </a:t>
            </a:r>
            <a:r>
              <a:rPr lang="zh-CN" altLang="en-US" sz="2400" b="1" dirty="0">
                <a:solidFill>
                  <a:schemeClr val="tx1"/>
                </a:solidFill>
                <a:ea typeface="楷体" panose="02010609060101010101" pitchFamily="49" charset="-122"/>
                <a:sym typeface="Symbol" panose="05050102010706020507" pitchFamily="18" charset="2"/>
              </a:rPr>
              <a:t>已占用</a:t>
            </a:r>
            <a:r>
              <a:rPr lang="en-US" altLang="zh-CN" sz="2400" b="1" dirty="0">
                <a:solidFill>
                  <a:schemeClr val="tx1"/>
                </a:solidFill>
                <a:ea typeface="楷体" panose="02010609060101010101" pitchFamily="49" charset="-122"/>
                <a:sym typeface="Symbol" panose="05050102010706020507" pitchFamily="18" charset="2"/>
              </a:rPr>
              <a:t>, </a:t>
            </a:r>
            <a:r>
              <a:rPr lang="zh-CN" altLang="en-US" sz="2400" b="1" dirty="0">
                <a:solidFill>
                  <a:schemeClr val="tx1"/>
                </a:solidFill>
                <a:ea typeface="楷体" panose="02010609060101010101" pitchFamily="49" charset="-122"/>
                <a:sym typeface="Symbol" panose="05050102010706020507" pitchFamily="18" charset="2"/>
              </a:rPr>
              <a:t>因 </a:t>
            </a:r>
            <a:r>
              <a:rPr lang="en-US" altLang="zh-CN" sz="2400" b="1" dirty="0">
                <a:solidFill>
                  <a:schemeClr val="tx1"/>
                </a:solidFill>
                <a:ea typeface="楷体" panose="02010609060101010101" pitchFamily="49" charset="-122"/>
                <a:sym typeface="Symbol" panose="05050102010706020507" pitchFamily="18" charset="2"/>
              </a:rPr>
              <a:t>y</a:t>
            </a:r>
            <a:r>
              <a:rPr lang="en-US" altLang="zh-CN" sz="2400" b="1" baseline="-25000" dirty="0">
                <a:solidFill>
                  <a:schemeClr val="tx1"/>
                </a:solidFill>
                <a:ea typeface="楷体" panose="02010609060101010101" pitchFamily="49" charset="-122"/>
                <a:sym typeface="Symbol" panose="05050102010706020507" pitchFamily="18" charset="2"/>
              </a:rPr>
              <a:t>1</a:t>
            </a:r>
            <a:r>
              <a:rPr lang="en-US" altLang="zh-CN" sz="2400" b="1" dirty="0">
                <a:solidFill>
                  <a:schemeClr val="tx1"/>
                </a:solidFill>
                <a:ea typeface="楷体" panose="02010609060101010101" pitchFamily="49" charset="-122"/>
                <a:sym typeface="Symbol" panose="05050102010706020507" pitchFamily="18" charset="2"/>
              </a:rPr>
              <a:t>= (6+7) mod 8 = 5, </a:t>
            </a:r>
            <a:r>
              <a:rPr lang="zh-CN" altLang="en-US" sz="2400" b="1" dirty="0">
                <a:solidFill>
                  <a:schemeClr val="tx1"/>
                </a:solidFill>
                <a:ea typeface="楷体" panose="02010609060101010101" pitchFamily="49" charset="-122"/>
                <a:sym typeface="Symbol" panose="05050102010706020507" pitchFamily="18" charset="2"/>
              </a:rPr>
              <a:t>位置 </a:t>
            </a:r>
            <a:r>
              <a:rPr lang="en-US" altLang="zh-CN" sz="2400" b="1" dirty="0">
                <a:solidFill>
                  <a:schemeClr val="tx1"/>
                </a:solidFill>
                <a:ea typeface="楷体" panose="02010609060101010101" pitchFamily="49" charset="-122"/>
                <a:sym typeface="Symbol" panose="05050102010706020507" pitchFamily="18" charset="2"/>
              </a:rPr>
              <a:t>5</a:t>
            </a:r>
            <a:r>
              <a:rPr lang="zh-CN" altLang="en-US" sz="2400" b="1" dirty="0">
                <a:solidFill>
                  <a:schemeClr val="tx1"/>
                </a:solidFill>
                <a:ea typeface="楷体" panose="02010609060101010101" pitchFamily="49" charset="-122"/>
                <a:sym typeface="Symbol" panose="05050102010706020507" pitchFamily="18" charset="2"/>
              </a:rPr>
              <a:t>空闲</a:t>
            </a:r>
            <a:r>
              <a:rPr lang="en-US" altLang="zh-CN" sz="2400" b="1" dirty="0">
                <a:solidFill>
                  <a:schemeClr val="tx1"/>
                </a:solidFill>
                <a:ea typeface="楷体" panose="02010609060101010101" pitchFamily="49" charset="-122"/>
                <a:sym typeface="Symbol" panose="05050102010706020507" pitchFamily="18" charset="2"/>
              </a:rPr>
              <a:t>,   </a:t>
            </a:r>
            <a:r>
              <a:rPr lang="zh-CN" altLang="en-US" sz="2400" b="1" dirty="0">
                <a:solidFill>
                  <a:schemeClr val="tx1"/>
                </a:solidFill>
                <a:ea typeface="楷体" panose="02010609060101010101" pitchFamily="49" charset="-122"/>
                <a:sym typeface="Symbol" panose="05050102010706020507" pitchFamily="18" charset="2"/>
              </a:rPr>
              <a:t>故将 </a:t>
            </a:r>
            <a:r>
              <a:rPr lang="en-US" altLang="zh-CN" sz="2400" b="1" dirty="0">
                <a:solidFill>
                  <a:schemeClr val="tx1"/>
                </a:solidFill>
                <a:ea typeface="楷体" panose="02010609060101010101" pitchFamily="49" charset="-122"/>
                <a:sym typeface="Symbol" panose="05050102010706020507" pitchFamily="18" charset="2"/>
              </a:rPr>
              <a:t>6 </a:t>
            </a:r>
            <a:r>
              <a:rPr lang="zh-CN" altLang="en-US" sz="2400" b="1" dirty="0">
                <a:solidFill>
                  <a:schemeClr val="tx1"/>
                </a:solidFill>
                <a:ea typeface="楷体" panose="02010609060101010101" pitchFamily="49" charset="-122"/>
                <a:sym typeface="Symbol" panose="05050102010706020507" pitchFamily="18" charset="2"/>
              </a:rPr>
              <a:t>插入位置 </a:t>
            </a:r>
            <a:r>
              <a:rPr lang="en-US" altLang="zh-CN" sz="2400" b="1" dirty="0">
                <a:solidFill>
                  <a:srgbClr val="FF0000"/>
                </a:solidFill>
                <a:ea typeface="楷体" panose="02010609060101010101" pitchFamily="49" charset="-122"/>
                <a:sym typeface="Symbol" panose="05050102010706020507" pitchFamily="18" charset="2"/>
              </a:rPr>
              <a:t>5</a:t>
            </a:r>
            <a:r>
              <a:rPr lang="zh-CN" altLang="en-US" sz="2400" b="1" dirty="0">
                <a:solidFill>
                  <a:schemeClr val="tx1"/>
                </a:solidFill>
                <a:ea typeface="楷体" panose="02010609060101010101" pitchFamily="49" charset="-122"/>
                <a:sym typeface="Symbol" panose="05050102010706020507" pitchFamily="18" charset="2"/>
              </a:rPr>
              <a:t>；  </a:t>
            </a:r>
          </a:p>
          <a:p>
            <a:pPr eaLnBrk="1" hangingPunct="1">
              <a:spcBef>
                <a:spcPct val="0"/>
              </a:spcBef>
            </a:pPr>
            <a:r>
              <a:rPr lang="zh-CN" altLang="en-US" sz="2400" b="1" dirty="0">
                <a:solidFill>
                  <a:schemeClr val="tx1"/>
                </a:solidFill>
                <a:ea typeface="楷体" panose="02010609060101010101" pitchFamily="49" charset="-122"/>
                <a:sym typeface="Symbol" panose="05050102010706020507" pitchFamily="18" charset="2"/>
              </a:rPr>
              <a:t>⑷ 关键词</a:t>
            </a:r>
            <a:r>
              <a:rPr lang="en-US" altLang="zh-CN" sz="2400" b="1" dirty="0">
                <a:solidFill>
                  <a:schemeClr val="tx1"/>
                </a:solidFill>
                <a:ea typeface="楷体" panose="02010609060101010101" pitchFamily="49" charset="-122"/>
                <a:sym typeface="Symbol" panose="05050102010706020507" pitchFamily="18" charset="2"/>
              </a:rPr>
              <a:t>5, y</a:t>
            </a:r>
            <a:r>
              <a:rPr lang="en-US" altLang="zh-CN" sz="2400" b="1" baseline="-25000" dirty="0">
                <a:solidFill>
                  <a:schemeClr val="tx1"/>
                </a:solidFill>
                <a:ea typeface="楷体" panose="02010609060101010101" pitchFamily="49" charset="-122"/>
                <a:sym typeface="Symbol" panose="05050102010706020507" pitchFamily="18" charset="2"/>
              </a:rPr>
              <a:t>0</a:t>
            </a:r>
            <a:r>
              <a:rPr lang="en-US" altLang="zh-CN" sz="2400" b="1" dirty="0">
                <a:solidFill>
                  <a:schemeClr val="tx1"/>
                </a:solidFill>
                <a:ea typeface="楷体" panose="02010609060101010101" pitchFamily="49" charset="-122"/>
                <a:sym typeface="Symbol" panose="05050102010706020507" pitchFamily="18" charset="2"/>
              </a:rPr>
              <a:t>5, </a:t>
            </a:r>
            <a:r>
              <a:rPr lang="zh-CN" altLang="en-US" sz="2400" b="1" dirty="0">
                <a:solidFill>
                  <a:schemeClr val="tx1"/>
                </a:solidFill>
                <a:ea typeface="楷体" panose="02010609060101010101" pitchFamily="49" charset="-122"/>
                <a:sym typeface="Symbol" panose="05050102010706020507" pitchFamily="18" charset="2"/>
              </a:rPr>
              <a:t>位置 </a:t>
            </a:r>
            <a:r>
              <a:rPr lang="en-US" altLang="zh-CN" sz="2400" b="1" dirty="0">
                <a:solidFill>
                  <a:schemeClr val="tx1"/>
                </a:solidFill>
                <a:ea typeface="楷体" panose="02010609060101010101" pitchFamily="49" charset="-122"/>
                <a:sym typeface="Symbol" panose="05050102010706020507" pitchFamily="18" charset="2"/>
              </a:rPr>
              <a:t>5 </a:t>
            </a:r>
            <a:r>
              <a:rPr lang="zh-CN" altLang="en-US" sz="2400" b="1" dirty="0">
                <a:solidFill>
                  <a:schemeClr val="tx1"/>
                </a:solidFill>
                <a:ea typeface="楷体" panose="02010609060101010101" pitchFamily="49" charset="-122"/>
                <a:sym typeface="Symbol" panose="05050102010706020507" pitchFamily="18" charset="2"/>
              </a:rPr>
              <a:t>已占用</a:t>
            </a:r>
            <a:r>
              <a:rPr lang="en-US" altLang="zh-CN" sz="2400" b="1" dirty="0">
                <a:solidFill>
                  <a:schemeClr val="tx1"/>
                </a:solidFill>
                <a:ea typeface="楷体" panose="02010609060101010101" pitchFamily="49" charset="-122"/>
                <a:sym typeface="Symbol" panose="05050102010706020507" pitchFamily="18" charset="2"/>
              </a:rPr>
              <a:t>, y</a:t>
            </a:r>
            <a:r>
              <a:rPr lang="en-US" altLang="zh-CN" sz="2400" b="1" baseline="-25000" dirty="0">
                <a:solidFill>
                  <a:schemeClr val="tx1"/>
                </a:solidFill>
                <a:ea typeface="楷体" panose="02010609060101010101" pitchFamily="49" charset="-122"/>
                <a:sym typeface="Symbol" panose="05050102010706020507" pitchFamily="18" charset="2"/>
              </a:rPr>
              <a:t>1</a:t>
            </a:r>
            <a:r>
              <a:rPr lang="en-US" altLang="zh-CN" sz="2400" b="1" dirty="0">
                <a:solidFill>
                  <a:schemeClr val="tx1"/>
                </a:solidFill>
                <a:ea typeface="楷体" panose="02010609060101010101" pitchFamily="49" charset="-122"/>
                <a:sym typeface="Symbol" panose="05050102010706020507" pitchFamily="18" charset="2"/>
              </a:rPr>
              <a:t>= (5+7) mod 8 = 4, </a:t>
            </a:r>
            <a:r>
              <a:rPr lang="zh-CN" altLang="en-US" sz="2400" b="1" dirty="0">
                <a:solidFill>
                  <a:schemeClr val="tx1"/>
                </a:solidFill>
                <a:ea typeface="楷体" panose="02010609060101010101" pitchFamily="49" charset="-122"/>
                <a:sym typeface="Symbol" panose="05050102010706020507" pitchFamily="18" charset="2"/>
              </a:rPr>
              <a:t>位置</a:t>
            </a:r>
            <a:r>
              <a:rPr lang="en-US" altLang="zh-CN" sz="2400" b="1" dirty="0">
                <a:solidFill>
                  <a:schemeClr val="tx1"/>
                </a:solidFill>
                <a:ea typeface="楷体" panose="02010609060101010101" pitchFamily="49" charset="-122"/>
                <a:sym typeface="Symbol" panose="05050102010706020507" pitchFamily="18" charset="2"/>
              </a:rPr>
              <a:t>4</a:t>
            </a:r>
            <a:r>
              <a:rPr lang="zh-CN" altLang="en-US" sz="2400" b="1" dirty="0">
                <a:solidFill>
                  <a:schemeClr val="tx1"/>
                </a:solidFill>
                <a:ea typeface="楷体" panose="02010609060101010101" pitchFamily="49" charset="-122"/>
                <a:sym typeface="Symbol" panose="05050102010706020507" pitchFamily="18" charset="2"/>
              </a:rPr>
              <a:t>已占用</a:t>
            </a:r>
            <a:r>
              <a:rPr lang="en-US" altLang="zh-CN" sz="2400" b="1" dirty="0">
                <a:solidFill>
                  <a:schemeClr val="tx1"/>
                </a:solidFill>
                <a:ea typeface="楷体" panose="02010609060101010101" pitchFamily="49" charset="-122"/>
                <a:sym typeface="Symbol" panose="05050102010706020507" pitchFamily="18" charset="2"/>
              </a:rPr>
              <a:t>,  y</a:t>
            </a:r>
            <a:r>
              <a:rPr lang="en-US" altLang="zh-CN" sz="2400" b="1" baseline="-25000" dirty="0">
                <a:solidFill>
                  <a:schemeClr val="tx1"/>
                </a:solidFill>
                <a:ea typeface="楷体" panose="02010609060101010101" pitchFamily="49" charset="-122"/>
                <a:sym typeface="Symbol" panose="05050102010706020507" pitchFamily="18" charset="2"/>
              </a:rPr>
              <a:t>2</a:t>
            </a:r>
            <a:r>
              <a:rPr lang="en-US" altLang="zh-CN" sz="2400" b="1" dirty="0">
                <a:solidFill>
                  <a:schemeClr val="tx1"/>
                </a:solidFill>
                <a:ea typeface="楷体" panose="02010609060101010101" pitchFamily="49" charset="-122"/>
                <a:sym typeface="Symbol" panose="05050102010706020507" pitchFamily="18" charset="2"/>
              </a:rPr>
              <a:t>=(4+7) mod 8=3, </a:t>
            </a:r>
            <a:r>
              <a:rPr lang="zh-CN" altLang="en-US" sz="2400" b="1" dirty="0">
                <a:solidFill>
                  <a:schemeClr val="tx1"/>
                </a:solidFill>
                <a:ea typeface="楷体" panose="02010609060101010101" pitchFamily="49" charset="-122"/>
                <a:sym typeface="Symbol" panose="05050102010706020507" pitchFamily="18" charset="2"/>
              </a:rPr>
              <a:t>位置</a:t>
            </a:r>
            <a:r>
              <a:rPr lang="en-US" altLang="zh-CN" sz="2400" b="1" dirty="0">
                <a:solidFill>
                  <a:schemeClr val="tx1"/>
                </a:solidFill>
                <a:ea typeface="楷体" panose="02010609060101010101" pitchFamily="49" charset="-122"/>
                <a:sym typeface="Symbol" panose="05050102010706020507" pitchFamily="18" charset="2"/>
              </a:rPr>
              <a:t>3</a:t>
            </a:r>
            <a:r>
              <a:rPr lang="zh-CN" altLang="en-US" sz="2400" b="1" dirty="0">
                <a:solidFill>
                  <a:schemeClr val="tx1"/>
                </a:solidFill>
                <a:ea typeface="楷体" panose="02010609060101010101" pitchFamily="49" charset="-122"/>
                <a:sym typeface="Symbol" panose="05050102010706020507" pitchFamily="18" charset="2"/>
              </a:rPr>
              <a:t>已占用</a:t>
            </a:r>
            <a:r>
              <a:rPr lang="en-US" altLang="zh-CN" sz="2400" b="1" dirty="0">
                <a:solidFill>
                  <a:schemeClr val="tx1"/>
                </a:solidFill>
                <a:ea typeface="楷体" panose="02010609060101010101" pitchFamily="49" charset="-122"/>
                <a:sym typeface="Symbol" panose="05050102010706020507" pitchFamily="18" charset="2"/>
              </a:rPr>
              <a:t>, y</a:t>
            </a:r>
            <a:r>
              <a:rPr lang="en-US" altLang="zh-CN" sz="2400" b="1" baseline="-25000" dirty="0">
                <a:solidFill>
                  <a:schemeClr val="tx1"/>
                </a:solidFill>
                <a:ea typeface="楷体" panose="02010609060101010101" pitchFamily="49" charset="-122"/>
                <a:sym typeface="Symbol" panose="05050102010706020507" pitchFamily="18" charset="2"/>
              </a:rPr>
              <a:t>3</a:t>
            </a:r>
            <a:r>
              <a:rPr lang="en-US" altLang="zh-CN" sz="2400" b="1" dirty="0">
                <a:solidFill>
                  <a:schemeClr val="tx1"/>
                </a:solidFill>
                <a:ea typeface="楷体" panose="02010609060101010101" pitchFamily="49" charset="-122"/>
                <a:sym typeface="Symbol" panose="05050102010706020507" pitchFamily="18" charset="2"/>
              </a:rPr>
              <a:t>= (3 + 7) mod 8=2</a:t>
            </a:r>
            <a:r>
              <a:rPr lang="zh-CN" altLang="en-US" sz="2400" b="1" dirty="0">
                <a:solidFill>
                  <a:schemeClr val="tx1"/>
                </a:solidFill>
                <a:ea typeface="楷体" panose="02010609060101010101" pitchFamily="49" charset="-122"/>
                <a:sym typeface="Symbol" panose="05050102010706020507" pitchFamily="18" charset="2"/>
              </a:rPr>
              <a:t>，位置</a:t>
            </a:r>
            <a:r>
              <a:rPr lang="en-US" altLang="zh-CN" sz="2400" b="1" dirty="0">
                <a:solidFill>
                  <a:schemeClr val="tx1"/>
                </a:solidFill>
                <a:ea typeface="楷体" panose="02010609060101010101" pitchFamily="49" charset="-122"/>
                <a:sym typeface="Symbol" panose="05050102010706020507" pitchFamily="18" charset="2"/>
              </a:rPr>
              <a:t>2</a:t>
            </a:r>
            <a:r>
              <a:rPr lang="zh-CN" altLang="en-US" sz="2400" b="1" dirty="0">
                <a:solidFill>
                  <a:schemeClr val="tx1"/>
                </a:solidFill>
                <a:ea typeface="楷体" panose="02010609060101010101" pitchFamily="49" charset="-122"/>
                <a:sym typeface="Symbol" panose="05050102010706020507" pitchFamily="18" charset="2"/>
              </a:rPr>
              <a:t>空闲，故将</a:t>
            </a:r>
            <a:r>
              <a:rPr lang="en-US" altLang="zh-CN" sz="2400" b="1" dirty="0">
                <a:solidFill>
                  <a:schemeClr val="tx1"/>
                </a:solidFill>
                <a:ea typeface="楷体" panose="02010609060101010101" pitchFamily="49" charset="-122"/>
                <a:sym typeface="Symbol" panose="05050102010706020507" pitchFamily="18" charset="2"/>
              </a:rPr>
              <a:t>5</a:t>
            </a:r>
            <a:r>
              <a:rPr lang="zh-CN" altLang="en-US" sz="2400" b="1" dirty="0">
                <a:solidFill>
                  <a:schemeClr val="tx1"/>
                </a:solidFill>
                <a:ea typeface="楷体" panose="02010609060101010101" pitchFamily="49" charset="-122"/>
                <a:sym typeface="Symbol" panose="05050102010706020507" pitchFamily="18" charset="2"/>
              </a:rPr>
              <a:t>插入位置</a:t>
            </a:r>
            <a:r>
              <a:rPr lang="en-US" altLang="zh-CN" sz="2400" b="1" dirty="0">
                <a:solidFill>
                  <a:srgbClr val="FF0000"/>
                </a:solidFill>
                <a:ea typeface="楷体" panose="02010609060101010101" pitchFamily="49" charset="-122"/>
                <a:sym typeface="Symbol" panose="05050102010706020507" pitchFamily="18" charset="2"/>
              </a:rPr>
              <a:t>2</a:t>
            </a:r>
            <a:r>
              <a:rPr lang="en-US" altLang="zh-CN" sz="2400" b="1" dirty="0">
                <a:solidFill>
                  <a:schemeClr val="tx1"/>
                </a:solidFill>
                <a:ea typeface="楷体" panose="02010609060101010101" pitchFamily="49" charset="-122"/>
                <a:sym typeface="Symbol" panose="05050102010706020507" pitchFamily="18" charset="2"/>
              </a:rPr>
              <a:t> .</a:t>
            </a:r>
            <a:r>
              <a:rPr lang="zh-CN" altLang="en-US" sz="2400" b="1" dirty="0">
                <a:solidFill>
                  <a:schemeClr val="tx1"/>
                </a:solidFill>
                <a:ea typeface="楷体" panose="02010609060101010101" pitchFamily="49" charset="-122"/>
                <a:sym typeface="Symbol" panose="05050102010706020507" pitchFamily="18" charset="2"/>
              </a:rPr>
              <a:t> </a:t>
            </a:r>
          </a:p>
        </p:txBody>
      </p:sp>
      <p:graphicFrame>
        <p:nvGraphicFramePr>
          <p:cNvPr id="6" name="Group 37"/>
          <p:cNvGraphicFramePr>
            <a:graphicFrameLocks noGrp="1"/>
          </p:cNvGraphicFramePr>
          <p:nvPr>
            <p:extLst>
              <p:ext uri="{D42A27DB-BD31-4B8C-83A1-F6EECF244321}">
                <p14:modId xmlns:p14="http://schemas.microsoft.com/office/powerpoint/2010/main" val="2036945109"/>
              </p:ext>
            </p:extLst>
          </p:nvPr>
        </p:nvGraphicFramePr>
        <p:xfrm>
          <a:off x="1916046" y="2055491"/>
          <a:ext cx="8089900" cy="1060450"/>
        </p:xfrm>
        <a:graphic>
          <a:graphicData uri="http://schemas.openxmlformats.org/drawingml/2006/table">
            <a:tbl>
              <a:tblPr/>
              <a:tblGrid>
                <a:gridCol w="1011237">
                  <a:extLst>
                    <a:ext uri="{9D8B030D-6E8A-4147-A177-3AD203B41FA5}">
                      <a16:colId xmlns:a16="http://schemas.microsoft.com/office/drawing/2014/main" val="20000"/>
                    </a:ext>
                  </a:extLst>
                </a:gridCol>
                <a:gridCol w="1011238">
                  <a:extLst>
                    <a:ext uri="{9D8B030D-6E8A-4147-A177-3AD203B41FA5}">
                      <a16:colId xmlns:a16="http://schemas.microsoft.com/office/drawing/2014/main" val="20001"/>
                    </a:ext>
                  </a:extLst>
                </a:gridCol>
                <a:gridCol w="1011237">
                  <a:extLst>
                    <a:ext uri="{9D8B030D-6E8A-4147-A177-3AD203B41FA5}">
                      <a16:colId xmlns:a16="http://schemas.microsoft.com/office/drawing/2014/main" val="20002"/>
                    </a:ext>
                  </a:extLst>
                </a:gridCol>
                <a:gridCol w="1011238">
                  <a:extLst>
                    <a:ext uri="{9D8B030D-6E8A-4147-A177-3AD203B41FA5}">
                      <a16:colId xmlns:a16="http://schemas.microsoft.com/office/drawing/2014/main" val="20003"/>
                    </a:ext>
                  </a:extLst>
                </a:gridCol>
                <a:gridCol w="1011237">
                  <a:extLst>
                    <a:ext uri="{9D8B030D-6E8A-4147-A177-3AD203B41FA5}">
                      <a16:colId xmlns:a16="http://schemas.microsoft.com/office/drawing/2014/main" val="20004"/>
                    </a:ext>
                  </a:extLst>
                </a:gridCol>
                <a:gridCol w="1011238">
                  <a:extLst>
                    <a:ext uri="{9D8B030D-6E8A-4147-A177-3AD203B41FA5}">
                      <a16:colId xmlns:a16="http://schemas.microsoft.com/office/drawing/2014/main" val="20005"/>
                    </a:ext>
                  </a:extLst>
                </a:gridCol>
                <a:gridCol w="1011237">
                  <a:extLst>
                    <a:ext uri="{9D8B030D-6E8A-4147-A177-3AD203B41FA5}">
                      <a16:colId xmlns:a16="http://schemas.microsoft.com/office/drawing/2014/main" val="20006"/>
                    </a:ext>
                  </a:extLst>
                </a:gridCol>
                <a:gridCol w="1011238">
                  <a:extLst>
                    <a:ext uri="{9D8B030D-6E8A-4147-A177-3AD203B41FA5}">
                      <a16:colId xmlns:a16="http://schemas.microsoft.com/office/drawing/2014/main" val="20007"/>
                    </a:ext>
                  </a:extLst>
                </a:gridCol>
              </a:tblGrid>
              <a:tr h="519113">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宋体" pitchFamily="2" charset="-122"/>
                          <a:cs typeface="Times New Roman" panose="02020603050405020304" pitchFamily="18"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宋体" pitchFamily="2" charset="-122"/>
                          <a:cs typeface="Times New Roman" panose="02020603050405020304" pitchFamily="18" charset="0"/>
                        </a:rPr>
                        <a:t>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宋体" pitchFamily="2" charset="-122"/>
                          <a:cs typeface="Times New Roman" panose="02020603050405020304" pitchFamily="18" charset="0"/>
                        </a:rPr>
                        <a:t>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宋体" pitchFamily="2" charset="-122"/>
                          <a:cs typeface="Times New Roman" panose="02020603050405020304" pitchFamily="18" charset="0"/>
                        </a:rPr>
                        <a:t>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宋体" pitchFamily="2" charset="-122"/>
                          <a:cs typeface="Times New Roman" panose="02020603050405020304" pitchFamily="18" charset="0"/>
                        </a:rPr>
                        <a:t>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宋体" pitchFamily="2" charset="-122"/>
                          <a:cs typeface="Times New Roman" panose="02020603050405020304" pitchFamily="18" charset="0"/>
                        </a:rPr>
                        <a:t>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宋体" pitchFamily="2" charset="-122"/>
                          <a:cs typeface="Times New Roman" panose="02020603050405020304" pitchFamily="18" charset="0"/>
                        </a:rPr>
                        <a:t>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宋体" pitchFamily="2" charset="-122"/>
                          <a:cs typeface="Times New Roman" panose="02020603050405020304" pitchFamily="18" charset="0"/>
                        </a:rPr>
                        <a:t>7</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41337">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zh-CN" altLang="en-US" sz="2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宋体" pitchFamily="2" charset="-122"/>
                        <a:cs typeface="Times New Roman" panose="02020603050405020304" pitchFamily="18"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rPr>
                        <a:t>9</a:t>
                      </a:r>
                      <a:endParaRPr kumimoji="0" lang="zh-CN" altLang="en-US"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rPr>
                        <a:t>5</a:t>
                      </a:r>
                      <a:endParaRPr kumimoji="0" lang="zh-CN" altLang="en-US"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rPr>
                        <a:t>20</a:t>
                      </a:r>
                      <a:endParaRPr kumimoji="0" lang="zh-CN" altLang="en-US"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rPr>
                        <a:t>12</a:t>
                      </a:r>
                      <a:endParaRPr kumimoji="0" lang="zh-CN" altLang="en-US"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rPr>
                        <a:t>6</a:t>
                      </a:r>
                      <a:endParaRPr kumimoji="0" lang="zh-CN" altLang="en-US"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rPr>
                        <a:t>24</a:t>
                      </a:r>
                      <a:endParaRPr kumimoji="0" lang="zh-CN" altLang="en-US"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altLang="zh-CN"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rPr>
                        <a:t>15</a:t>
                      </a:r>
                      <a:endParaRPr kumimoji="0" lang="zh-CN" altLang="en-US" sz="2800" b="0" i="0" u="none" strike="noStrike" cap="none" normalizeH="0" baseline="0" dirty="0">
                        <a:ln>
                          <a:noFill/>
                        </a:ln>
                        <a:solidFill>
                          <a:srgbClr val="00B0F0"/>
                        </a:solidFill>
                        <a:effectLst/>
                        <a:latin typeface="Times New Roman" panose="02020603050405020304" pitchFamily="18" charset="0"/>
                        <a:ea typeface="宋体" pitchFamily="2" charset="-122"/>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7" name="Text Box 4"/>
          <p:cNvSpPr txBox="1">
            <a:spLocks noChangeArrowheads="1"/>
          </p:cNvSpPr>
          <p:nvPr/>
        </p:nvSpPr>
        <p:spPr bwMode="auto">
          <a:xfrm>
            <a:off x="3009116" y="6062301"/>
            <a:ext cx="8461375" cy="446276"/>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lang="zh-CN" altLang="en-US" sz="2300" b="1" dirty="0">
                <a:solidFill>
                  <a:schemeClr val="tx1"/>
                </a:solidFill>
                <a:latin typeface="楷体" panose="02010609060101010101" pitchFamily="49" charset="-122"/>
                <a:ea typeface="楷体" panose="02010609060101010101" pitchFamily="49" charset="-122"/>
              </a:rPr>
              <a:t>课后阅读：二次探测法、双重列表法，查找次数</a:t>
            </a:r>
          </a:p>
        </p:txBody>
      </p:sp>
    </p:spTree>
    <p:extLst>
      <p:ext uri="{BB962C8B-B14F-4D97-AF65-F5344CB8AC3E}">
        <p14:creationId xmlns:p14="http://schemas.microsoft.com/office/powerpoint/2010/main" val="774248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 calcmode="lin" valueType="num">
                                      <p:cBhvr additive="base">
                                        <p:cTn id="7"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anim calcmode="lin" valueType="num">
                                      <p:cBhvr additive="base">
                                        <p:cTn id="11"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 calcmode="lin" valueType="num">
                                      <p:cBhvr additive="base">
                                        <p:cTn id="15"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 calcmode="lin" valueType="num">
                                      <p:cBhvr additive="base">
                                        <p:cTn id="19"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4"/>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ppt_x"/>
                                          </p:val>
                                        </p:tav>
                                        <p:tav tm="100000">
                                          <p:val>
                                            <p:strVal val="#ppt_x"/>
                                          </p:val>
                                        </p:tav>
                                      </p:tavLst>
                                    </p:anim>
                                    <p:anim calcmode="lin" valueType="num">
                                      <p:cBhvr additive="base">
                                        <p:cTn id="3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217169" cy="605909"/>
          </a:xfrm>
        </p:spPr>
        <p:txBody>
          <a:bodyPr/>
          <a:lstStyle/>
          <a:p>
            <a:r>
              <a:rPr lang="zh-CN" altLang="en-US" dirty="0">
                <a:latin typeface="楷体" panose="02010609060101010101" pitchFamily="49" charset="-122"/>
                <a:ea typeface="楷体" panose="02010609060101010101" pitchFamily="49" charset="-122"/>
              </a:rPr>
              <a:t>作业</a:t>
            </a:r>
          </a:p>
        </p:txBody>
      </p:sp>
      <p:sp>
        <p:nvSpPr>
          <p:cNvPr id="4" name="矩形 3"/>
          <p:cNvSpPr/>
          <p:nvPr/>
        </p:nvSpPr>
        <p:spPr>
          <a:xfrm>
            <a:off x="831898" y="3721615"/>
            <a:ext cx="11082802" cy="1815882"/>
          </a:xfrm>
          <a:prstGeom prst="rect">
            <a:avLst/>
          </a:prstGeom>
        </p:spPr>
        <p:txBody>
          <a:bodyPr wrap="square">
            <a:spAutoFit/>
          </a:bodyPr>
          <a:lstStyle/>
          <a:p>
            <a:r>
              <a:rPr lang="en-US" altLang="zh-CN" sz="2800" b="1" dirty="0">
                <a:latin typeface="Times New Roman" panose="02020603050405020304" pitchFamily="18" charset="0"/>
                <a:ea typeface="楷体" panose="02010609060101010101" pitchFamily="49" charset="-122"/>
              </a:rPr>
              <a:t>2. </a:t>
            </a:r>
            <a:r>
              <a:rPr lang="zh-CN" altLang="en-US" sz="2800" b="1" dirty="0">
                <a:latin typeface="Times New Roman" panose="02020603050405020304" pitchFamily="18" charset="0"/>
                <a:ea typeface="楷体" panose="02010609060101010101" pitchFamily="49" charset="-122"/>
              </a:rPr>
              <a:t>一个线性表为</a:t>
            </a:r>
            <a:r>
              <a:rPr lang="en-US" altLang="zh-CN" sz="2800" b="1" dirty="0">
                <a:latin typeface="Times New Roman" panose="02020603050405020304" pitchFamily="18" charset="0"/>
                <a:ea typeface="楷体" panose="02010609060101010101" pitchFamily="49" charset="-122"/>
              </a:rPr>
              <a:t>B=</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12</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23</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45</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57</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20</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03</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78</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31</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15</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36</a:t>
            </a:r>
            <a:r>
              <a:rPr lang="zh-CN" altLang="en-US" sz="2800" b="1" dirty="0">
                <a:latin typeface="Times New Roman" panose="02020603050405020304" pitchFamily="18" charset="0"/>
                <a:ea typeface="楷体" panose="02010609060101010101" pitchFamily="49" charset="-122"/>
              </a:rPr>
              <a:t>），设散列表为</a:t>
            </a:r>
            <a:r>
              <a:rPr lang="en-US" altLang="zh-CN" sz="2800" b="1" dirty="0">
                <a:latin typeface="Times New Roman" panose="02020603050405020304" pitchFamily="18" charset="0"/>
                <a:ea typeface="楷体" panose="02010609060101010101" pitchFamily="49" charset="-122"/>
              </a:rPr>
              <a:t>HT[0..12]</a:t>
            </a:r>
            <a:r>
              <a:rPr lang="zh-CN" altLang="en-US" sz="2800" b="1" dirty="0">
                <a:latin typeface="Times New Roman" panose="02020603050405020304" pitchFamily="18" charset="0"/>
                <a:ea typeface="楷体" panose="02010609060101010101" pitchFamily="49" charset="-122"/>
              </a:rPr>
              <a:t>，散列函数为</a:t>
            </a:r>
            <a:r>
              <a:rPr lang="en-US" altLang="zh-CN" sz="2800" b="1" dirty="0">
                <a:latin typeface="Times New Roman" panose="02020603050405020304" pitchFamily="18" charset="0"/>
                <a:ea typeface="楷体" panose="02010609060101010101" pitchFamily="49" charset="-122"/>
              </a:rPr>
              <a:t>H</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key</a:t>
            </a:r>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 key % 13</a:t>
            </a:r>
            <a:r>
              <a:rPr lang="zh-CN" altLang="en-US" sz="2800" b="1" dirty="0">
                <a:latin typeface="Times New Roman" panose="02020603050405020304" pitchFamily="18" charset="0"/>
                <a:ea typeface="楷体" panose="02010609060101010101" pitchFamily="49" charset="-122"/>
              </a:rPr>
              <a:t>并用线性探查法解决冲突，请画出散列表，并计算等概率情况下查找成功的平均查找长度。</a:t>
            </a:r>
          </a:p>
        </p:txBody>
      </p:sp>
      <p:sp>
        <p:nvSpPr>
          <p:cNvPr id="5" name="矩形 4"/>
          <p:cNvSpPr/>
          <p:nvPr/>
        </p:nvSpPr>
        <p:spPr>
          <a:xfrm>
            <a:off x="763146" y="1227067"/>
            <a:ext cx="11082802" cy="2246769"/>
          </a:xfrm>
          <a:prstGeom prst="rect">
            <a:avLst/>
          </a:prstGeom>
        </p:spPr>
        <p:txBody>
          <a:bodyPr wrap="square">
            <a:spAutoFit/>
          </a:bodyPr>
          <a:lstStyle/>
          <a:p>
            <a:r>
              <a:rPr lang="en-US" altLang="zh-CN" sz="2800" b="1" dirty="0">
                <a:latin typeface="Times New Roman" panose="02020603050405020304" pitchFamily="18" charset="0"/>
                <a:ea typeface="楷体" panose="02010609060101010101" pitchFamily="49" charset="-122"/>
              </a:rPr>
              <a:t>1. </a:t>
            </a:r>
            <a:r>
              <a:rPr lang="zh-CN" altLang="en-US" sz="2800" b="1" dirty="0">
                <a:latin typeface="Times New Roman" panose="02020603050405020304" pitchFamily="18" charset="0"/>
                <a:ea typeface="楷体" panose="02010609060101010101" pitchFamily="49" charset="-122"/>
              </a:rPr>
              <a:t>编写一个算法，对</a:t>
            </a:r>
            <a:r>
              <a:rPr lang="en-US" altLang="zh-CN" sz="2800" b="1" dirty="0">
                <a:latin typeface="Times New Roman" panose="02020603050405020304" pitchFamily="18" charset="0"/>
                <a:ea typeface="楷体" panose="02010609060101010101" pitchFamily="49" charset="-122"/>
              </a:rPr>
              <a:t>n</a:t>
            </a:r>
            <a:r>
              <a:rPr lang="zh-CN" altLang="en-US" sz="2800" b="1" dirty="0">
                <a:latin typeface="Times New Roman" panose="02020603050405020304" pitchFamily="18" charset="0"/>
                <a:ea typeface="楷体" panose="02010609060101010101" pitchFamily="49" charset="-122"/>
              </a:rPr>
              <a:t>个关键字取整数值的记录序列进行整理，以使所有关键字为负值的记录排在关键字为非负值的记录之前，要求：</a:t>
            </a:r>
          </a:p>
          <a:p>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1</a:t>
            </a:r>
            <a:r>
              <a:rPr lang="zh-CN" altLang="en-US" sz="2800" b="1" dirty="0">
                <a:latin typeface="Times New Roman" panose="02020603050405020304" pitchFamily="18" charset="0"/>
                <a:ea typeface="楷体" panose="02010609060101010101" pitchFamily="49" charset="-122"/>
              </a:rPr>
              <a:t>） 采用顺序存储结构，至多使用一个记录的辅助存储空间；</a:t>
            </a:r>
          </a:p>
          <a:p>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2</a:t>
            </a:r>
            <a:r>
              <a:rPr lang="zh-CN" altLang="en-US" sz="2800" b="1" dirty="0">
                <a:latin typeface="Times New Roman" panose="02020603050405020304" pitchFamily="18" charset="0"/>
                <a:ea typeface="楷体" panose="02010609060101010101" pitchFamily="49" charset="-122"/>
              </a:rPr>
              <a:t>） 算法的时间复杂度为</a:t>
            </a:r>
            <a:r>
              <a:rPr lang="en-US" altLang="zh-CN" sz="2800" b="1" dirty="0">
                <a:latin typeface="Times New Roman" panose="02020603050405020304" pitchFamily="18" charset="0"/>
                <a:ea typeface="楷体" panose="02010609060101010101" pitchFamily="49" charset="-122"/>
              </a:rPr>
              <a:t>O(n)</a:t>
            </a:r>
            <a:r>
              <a:rPr lang="zh-CN" altLang="en-US" sz="2800" b="1" dirty="0">
                <a:latin typeface="Times New Roman" panose="02020603050405020304" pitchFamily="18" charset="0"/>
                <a:ea typeface="楷体" panose="02010609060101010101" pitchFamily="49" charset="-122"/>
              </a:rPr>
              <a:t>；</a:t>
            </a:r>
          </a:p>
          <a:p>
            <a:r>
              <a:rPr lang="zh-CN" altLang="en-US" sz="2800" b="1" dirty="0">
                <a:latin typeface="Times New Roman" panose="02020603050405020304" pitchFamily="18" charset="0"/>
                <a:ea typeface="楷体" panose="02010609060101010101" pitchFamily="49" charset="-122"/>
              </a:rPr>
              <a:t>（</a:t>
            </a:r>
            <a:r>
              <a:rPr lang="en-US" altLang="zh-CN" sz="2800" b="1" dirty="0">
                <a:latin typeface="Times New Roman" panose="02020603050405020304" pitchFamily="18" charset="0"/>
                <a:ea typeface="楷体" panose="02010609060101010101" pitchFamily="49" charset="-122"/>
              </a:rPr>
              <a:t>3</a:t>
            </a:r>
            <a:r>
              <a:rPr lang="zh-CN" altLang="en-US" sz="2800" b="1" dirty="0">
                <a:latin typeface="Times New Roman" panose="02020603050405020304" pitchFamily="18" charset="0"/>
                <a:ea typeface="楷体" panose="02010609060101010101" pitchFamily="49" charset="-122"/>
              </a:rPr>
              <a:t>） 讨论算法中记录的最大移动次数</a:t>
            </a:r>
          </a:p>
        </p:txBody>
      </p:sp>
    </p:spTree>
    <p:extLst>
      <p:ext uri="{BB962C8B-B14F-4D97-AF65-F5344CB8AC3E}">
        <p14:creationId xmlns:p14="http://schemas.microsoft.com/office/powerpoint/2010/main" val="10540042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矩形 2"/>
          <p:cNvSpPr/>
          <p:nvPr/>
        </p:nvSpPr>
        <p:spPr>
          <a:xfrm>
            <a:off x="1558045" y="1832929"/>
            <a:ext cx="8965916" cy="923330"/>
          </a:xfrm>
          <a:prstGeom prst="rect">
            <a:avLst/>
          </a:prstGeom>
          <a:noFill/>
        </p:spPr>
        <p:txBody>
          <a:bodyPr wrap="none" lIns="91440" tIns="45720" rIns="91440" bIns="45720">
            <a:spAutoFit/>
          </a:bodyPr>
          <a:lstStyle/>
          <a:p>
            <a:pPr algn="ctr"/>
            <a:r>
              <a:rPr lang="en-US" altLang="zh-CN" sz="5400" b="1" cap="none" spc="0" dirty="0">
                <a:ln w="0"/>
                <a:solidFill>
                  <a:schemeClr val="accent1"/>
                </a:solidFill>
                <a:effectLst>
                  <a:outerShdw blurRad="38100" dist="25400" dir="5400000" algn="ctr" rotWithShape="0">
                    <a:srgbClr val="6E747A">
                      <a:alpha val="43000"/>
                    </a:srgbClr>
                  </a:outerShdw>
                </a:effectLst>
                <a:latin typeface="Algerian" panose="04020705040A02060702" pitchFamily="82" charset="0"/>
              </a:rPr>
              <a:t>Thank You For Your Time</a:t>
            </a:r>
            <a:endParaRPr lang="zh-CN" altLang="en-US" sz="5400" b="1" cap="none" spc="0" dirty="0">
              <a:ln w="0"/>
              <a:solidFill>
                <a:schemeClr val="accent1"/>
              </a:solidFill>
              <a:effectLst>
                <a:outerShdw blurRad="38100" dist="25400" dir="5400000" algn="ctr" rotWithShape="0">
                  <a:srgbClr val="6E747A">
                    <a:alpha val="43000"/>
                  </a:srgbClr>
                </a:outerShdw>
              </a:effectLst>
              <a:latin typeface="Algerian" panose="04020705040A02060702" pitchFamily="82" charset="0"/>
            </a:endParaRPr>
          </a:p>
        </p:txBody>
      </p:sp>
      <p:sp>
        <p:nvSpPr>
          <p:cNvPr id="4" name="矩形 3"/>
          <p:cNvSpPr/>
          <p:nvPr/>
        </p:nvSpPr>
        <p:spPr>
          <a:xfrm>
            <a:off x="1187035" y="3882881"/>
            <a:ext cx="9916497" cy="923330"/>
          </a:xfrm>
          <a:prstGeom prst="rect">
            <a:avLst/>
          </a:prstGeom>
          <a:noFill/>
        </p:spPr>
        <p:txBody>
          <a:bodyPr wrap="none" lIns="91440" tIns="45720" rIns="91440" bIns="45720">
            <a:spAutoFit/>
          </a:bodyPr>
          <a:lstStyle/>
          <a:p>
            <a:pPr algn="ctr"/>
            <a:r>
              <a:rPr lang="en-US" altLang="zh-CN" sz="5400" b="1" cap="none" spc="0" dirty="0">
                <a:ln w="0"/>
                <a:solidFill>
                  <a:schemeClr val="accent1"/>
                </a:solidFill>
                <a:effectLst>
                  <a:outerShdw blurRad="38100" dist="25400" dir="5400000" algn="ctr" rotWithShape="0">
                    <a:srgbClr val="6E747A">
                      <a:alpha val="43000"/>
                    </a:srgbClr>
                  </a:outerShdw>
                </a:effectLst>
                <a:latin typeface="Algerian" panose="04020705040A02060702" pitchFamily="82" charset="0"/>
              </a:rPr>
              <a:t>WISH YOU LUCK IN YOUR EXAM</a:t>
            </a:r>
            <a:endParaRPr lang="zh-CN" altLang="en-US" sz="5400" b="1" cap="none" spc="0" dirty="0">
              <a:ln w="0"/>
              <a:solidFill>
                <a:schemeClr val="accent1"/>
              </a:solidFill>
              <a:effectLst>
                <a:outerShdw blurRad="38100" dist="25400" dir="5400000" algn="ctr" rotWithShape="0">
                  <a:srgbClr val="6E747A">
                    <a:alpha val="43000"/>
                  </a:srgbClr>
                </a:outerShdw>
              </a:effectLst>
              <a:latin typeface="Algerian" panose="04020705040A02060702" pitchFamily="82" charset="0"/>
            </a:endParaRPr>
          </a:p>
        </p:txBody>
      </p:sp>
    </p:spTree>
    <p:extLst>
      <p:ext uri="{BB962C8B-B14F-4D97-AF65-F5344CB8AC3E}">
        <p14:creationId xmlns:p14="http://schemas.microsoft.com/office/powerpoint/2010/main" val="4233747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934002" cy="605909"/>
          </a:xfrm>
        </p:spPr>
        <p:txBody>
          <a:bodyPr/>
          <a:lstStyle/>
          <a:p>
            <a:r>
              <a:rPr lang="zh-CN" altLang="en-US" dirty="0">
                <a:latin typeface="楷体" panose="02010609060101010101" pitchFamily="49" charset="-122"/>
                <a:ea typeface="楷体" panose="02010609060101010101" pitchFamily="49" charset="-122"/>
              </a:rPr>
              <a:t>查找特征</a:t>
            </a:r>
          </a:p>
        </p:txBody>
      </p:sp>
      <p:sp>
        <p:nvSpPr>
          <p:cNvPr id="4" name="Rectangle 2"/>
          <p:cNvSpPr txBox="1">
            <a:spLocks noChangeArrowheads="1"/>
          </p:cNvSpPr>
          <p:nvPr/>
        </p:nvSpPr>
        <p:spPr bwMode="auto">
          <a:xfrm>
            <a:off x="924570" y="1008743"/>
            <a:ext cx="10220110" cy="565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tx1"/>
              </a:buClr>
              <a:buChar char="–"/>
              <a:defRPr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lr>
                <a:schemeClr val="tx1"/>
              </a:buClr>
              <a:buChar char="–"/>
              <a:defRPr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ea typeface="+mn-ea"/>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None/>
              <a:tabLst/>
              <a:defRPr/>
            </a:pPr>
            <a:r>
              <a:rPr kumimoji="0" lang="zh-CN" altLang="en-US" sz="3200" b="1" i="0" u="none" strike="noStrike" kern="0" cap="none" spc="0" normalizeH="0" noProof="0" dirty="0">
                <a:ln>
                  <a:noFill/>
                </a:ln>
                <a:effectLst/>
                <a:uLnTx/>
                <a:uFillTx/>
                <a:latin typeface="Tahoma"/>
                <a:ea typeface="楷体" panose="02010609060101010101" pitchFamily="49" charset="-122"/>
                <a:cs typeface="+mn-cs"/>
              </a:rPr>
              <a:t>查找算法主要有以下四个方面的特征：</a:t>
            </a:r>
          </a:p>
          <a:p>
            <a:pPr marR="0" lvl="0" algn="l" defTabSz="914400" rtl="0" eaLnBrk="1" fontAlgn="base" latinLnBrk="0" hangingPunct="1">
              <a:lnSpc>
                <a:spcPct val="100000"/>
              </a:lnSpc>
              <a:spcBef>
                <a:spcPct val="20000"/>
              </a:spcBef>
              <a:spcAft>
                <a:spcPct val="0"/>
              </a:spcAft>
              <a:buClr>
                <a:schemeClr val="tx1"/>
              </a:buClr>
              <a:buSzPct val="85000"/>
              <a:buFont typeface="Wingdings" panose="05000000000000000000" pitchFamily="2" charset="2"/>
              <a:buChar char="l"/>
              <a:tabLst/>
              <a:defRPr/>
            </a:pPr>
            <a:r>
              <a:rPr kumimoji="0" lang="zh-CN" altLang="en-US" sz="3200" b="1" i="0" u="none" strike="noStrike" kern="0" cap="none" spc="0" normalizeH="0" noProof="0" dirty="0">
                <a:ln>
                  <a:noFill/>
                </a:ln>
                <a:effectLst/>
                <a:uLnTx/>
                <a:uFillTx/>
                <a:latin typeface="Tahoma"/>
                <a:ea typeface="楷体" panose="02010609060101010101" pitchFamily="49" charset="-122"/>
                <a:cs typeface="+mn-cs"/>
              </a:rPr>
              <a:t>内外有别：分为内查找和外查找；</a:t>
            </a:r>
            <a:r>
              <a:rPr kumimoji="0" lang="en-US" altLang="zh-CN" sz="3200" b="1" i="0" u="none" strike="noStrike" kern="0" cap="none" spc="0" normalizeH="0" noProof="0" dirty="0">
                <a:ln>
                  <a:noFill/>
                </a:ln>
                <a:effectLst/>
                <a:uLnTx/>
                <a:uFillTx/>
                <a:latin typeface="Tahoma"/>
                <a:ea typeface="楷体" panose="02010609060101010101" pitchFamily="49" charset="-122"/>
                <a:cs typeface="+mn-cs"/>
              </a:rPr>
              <a:t> </a:t>
            </a:r>
          </a:p>
          <a:p>
            <a:pPr marR="0" lvl="0" algn="l" defTabSz="914400" rtl="0" eaLnBrk="1" fontAlgn="base" latinLnBrk="0" hangingPunct="1">
              <a:lnSpc>
                <a:spcPct val="100000"/>
              </a:lnSpc>
              <a:spcBef>
                <a:spcPct val="20000"/>
              </a:spcBef>
              <a:spcAft>
                <a:spcPct val="0"/>
              </a:spcAft>
              <a:buClr>
                <a:schemeClr val="tx1"/>
              </a:buClr>
              <a:buSzPct val="85000"/>
              <a:buFont typeface="Wingdings" panose="05000000000000000000" pitchFamily="2" charset="2"/>
              <a:buChar char="l"/>
              <a:tabLst/>
              <a:defRPr/>
            </a:pPr>
            <a:r>
              <a:rPr kumimoji="0" lang="zh-CN" altLang="en-US" sz="3200" b="1" i="0" u="none" strike="noStrike" kern="0" cap="none" spc="0" normalizeH="0" noProof="0" dirty="0">
                <a:ln>
                  <a:noFill/>
                </a:ln>
                <a:effectLst/>
                <a:uLnTx/>
                <a:uFillTx/>
                <a:latin typeface="Tahoma"/>
                <a:ea typeface="楷体" panose="02010609060101010101" pitchFamily="49" charset="-122"/>
                <a:cs typeface="+mn-cs"/>
              </a:rPr>
              <a:t>静态查找：查找时，表的内容不变；</a:t>
            </a:r>
            <a:br>
              <a:rPr kumimoji="0" lang="zh-CN" altLang="en-US" sz="3200" b="1" i="0" u="none" strike="noStrike" kern="0" cap="none" spc="0" normalizeH="0" noProof="0" dirty="0">
                <a:ln>
                  <a:noFill/>
                </a:ln>
                <a:effectLst/>
                <a:uLnTx/>
                <a:uFillTx/>
                <a:latin typeface="Tahoma"/>
                <a:ea typeface="楷体" panose="02010609060101010101" pitchFamily="49" charset="-122"/>
                <a:cs typeface="+mn-cs"/>
              </a:rPr>
            </a:br>
            <a:r>
              <a:rPr kumimoji="0" lang="zh-CN" altLang="en-US" sz="3200" b="1" i="0" u="none" strike="noStrike" kern="0" cap="none" spc="0" normalizeH="0" noProof="0" dirty="0">
                <a:ln>
                  <a:noFill/>
                </a:ln>
                <a:effectLst/>
                <a:uLnTx/>
                <a:uFillTx/>
                <a:latin typeface="Tahoma"/>
                <a:ea typeface="楷体" panose="02010609060101010101" pitchFamily="49" charset="-122"/>
                <a:cs typeface="+mn-cs"/>
              </a:rPr>
              <a:t>动态查找：查找时，频繁地把新记录插入到表中，或者从表中删除记录，即表之内容不断地变化；</a:t>
            </a:r>
            <a:endParaRPr kumimoji="0" lang="en-US" altLang="zh-CN" sz="3200" b="1" i="0" u="none" strike="noStrike" kern="0" cap="none" spc="0" normalizeH="0" noProof="0" dirty="0">
              <a:ln>
                <a:noFill/>
              </a:ln>
              <a:effectLst/>
              <a:uLnTx/>
              <a:uFillTx/>
              <a:latin typeface="Tahoma"/>
              <a:ea typeface="楷体" panose="02010609060101010101" pitchFamily="49" charset="-122"/>
              <a:cs typeface="+mn-cs"/>
            </a:endParaRPr>
          </a:p>
          <a:p>
            <a:pPr marR="0" lvl="0" algn="l" defTabSz="914400" rtl="0" eaLnBrk="1" fontAlgn="base" latinLnBrk="0" hangingPunct="1">
              <a:lnSpc>
                <a:spcPct val="100000"/>
              </a:lnSpc>
              <a:spcBef>
                <a:spcPct val="20000"/>
              </a:spcBef>
              <a:spcAft>
                <a:spcPct val="0"/>
              </a:spcAft>
              <a:buClr>
                <a:schemeClr val="tx1"/>
              </a:buClr>
              <a:buSzPct val="85000"/>
              <a:buFont typeface="Wingdings" panose="05000000000000000000" pitchFamily="2" charset="2"/>
              <a:buChar char="l"/>
              <a:tabLst/>
              <a:defRPr/>
            </a:pPr>
            <a:r>
              <a:rPr kumimoji="0" lang="zh-CN" altLang="en-US" sz="3200" b="1" i="0" u="none" strike="noStrike" kern="0" cap="none" spc="0" normalizeH="0" noProof="0" dirty="0">
                <a:ln>
                  <a:noFill/>
                </a:ln>
                <a:effectLst/>
                <a:uLnTx/>
                <a:uFillTx/>
                <a:latin typeface="Tahoma"/>
                <a:ea typeface="楷体" panose="02010609060101010101" pitchFamily="49" charset="-122"/>
                <a:cs typeface="+mn-cs"/>
              </a:rPr>
              <a:t>原词变词：原词系指用原来的关键词，变词指使用经过变换过的关键词；</a:t>
            </a:r>
          </a:p>
          <a:p>
            <a:pPr marR="0" lvl="0" algn="l" defTabSz="914400" rtl="0" eaLnBrk="1" fontAlgn="base" latinLnBrk="0" hangingPunct="1">
              <a:lnSpc>
                <a:spcPct val="100000"/>
              </a:lnSpc>
              <a:spcBef>
                <a:spcPct val="20000"/>
              </a:spcBef>
              <a:spcAft>
                <a:spcPct val="0"/>
              </a:spcAft>
              <a:buClr>
                <a:schemeClr val="tx1"/>
              </a:buClr>
              <a:buSzPct val="85000"/>
              <a:buFont typeface="Wingdings" panose="05000000000000000000" pitchFamily="2" charset="2"/>
              <a:buChar char="l"/>
              <a:tabLst/>
              <a:defRPr/>
            </a:pPr>
            <a:r>
              <a:rPr kumimoji="0" lang="zh-CN" altLang="en-US" sz="3200" b="1" i="0" u="none" strike="noStrike" kern="0" cap="none" spc="0" normalizeH="0" noProof="0" dirty="0">
                <a:ln>
                  <a:noFill/>
                </a:ln>
                <a:effectLst/>
                <a:uLnTx/>
                <a:uFillTx/>
                <a:latin typeface="Tahoma"/>
                <a:ea typeface="楷体" panose="02010609060101010101" pitchFamily="49" charset="-122"/>
                <a:cs typeface="+mn-cs"/>
              </a:rPr>
              <a:t>数字文字：指进行比较的时候，是否用数字的性质</a:t>
            </a:r>
            <a:r>
              <a:rPr kumimoji="0" lang="en-US" altLang="zh-CN" sz="3200" b="1" i="0" u="none" strike="noStrike" kern="0" cap="none" spc="0" normalizeH="0" noProof="0" dirty="0">
                <a:ln>
                  <a:noFill/>
                </a:ln>
                <a:effectLst/>
                <a:uLnTx/>
                <a:uFillTx/>
                <a:latin typeface="Tahoma"/>
                <a:ea typeface="楷体" panose="02010609060101010101" pitchFamily="49" charset="-122"/>
                <a:cs typeface="+mn-cs"/>
              </a:rPr>
              <a:t>(</a:t>
            </a:r>
            <a:r>
              <a:rPr kumimoji="0" lang="zh-CN" altLang="en-US" sz="3200" b="1" i="0" u="none" strike="noStrike" kern="0" cap="none" spc="0" normalizeH="0" noProof="0" dirty="0">
                <a:ln>
                  <a:noFill/>
                </a:ln>
                <a:effectLst/>
                <a:uLnTx/>
                <a:uFillTx/>
                <a:latin typeface="Tahoma"/>
                <a:ea typeface="楷体" panose="02010609060101010101" pitchFamily="49" charset="-122"/>
                <a:cs typeface="+mn-cs"/>
              </a:rPr>
              <a:t>类似于用数字的性质进行分布排序</a:t>
            </a:r>
            <a:r>
              <a:rPr kumimoji="0" lang="en-US" altLang="zh-CN" sz="3200" b="1" i="0" u="none" strike="noStrike" kern="0" cap="none" spc="0" normalizeH="0" noProof="0" dirty="0">
                <a:ln>
                  <a:noFill/>
                </a:ln>
                <a:effectLst/>
                <a:uLnTx/>
                <a:uFillTx/>
                <a:latin typeface="Tahoma"/>
                <a:ea typeface="楷体" panose="02010609060101010101" pitchFamily="49" charset="-122"/>
                <a:cs typeface="+mn-cs"/>
              </a:rPr>
              <a:t>)</a:t>
            </a:r>
            <a:r>
              <a:rPr kumimoji="0" lang="en-US" altLang="zh-CN" sz="3600" b="1" i="0" u="none" strike="noStrike" kern="0" cap="none" spc="0" normalizeH="0" noProof="0" dirty="0">
                <a:ln>
                  <a:noFill/>
                </a:ln>
                <a:effectLst/>
                <a:uLnTx/>
                <a:uFillTx/>
                <a:latin typeface="楷体" panose="02010609060101010101" pitchFamily="49" charset="-122"/>
                <a:ea typeface="楷体" panose="02010609060101010101" pitchFamily="49" charset="-122"/>
                <a:cs typeface="+mn-cs"/>
              </a:rPr>
              <a:t> </a:t>
            </a:r>
          </a:p>
        </p:txBody>
      </p:sp>
    </p:spTree>
    <p:extLst>
      <p:ext uri="{BB962C8B-B14F-4D97-AF65-F5344CB8AC3E}">
        <p14:creationId xmlns:p14="http://schemas.microsoft.com/office/powerpoint/2010/main" val="10975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 calcmode="lin" valueType="num">
                                      <p:cBhvr additive="base">
                                        <p:cTn id="13"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 calcmode="lin" valueType="num">
                                      <p:cBhvr additive="base">
                                        <p:cTn id="19"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anim calcmode="lin" valueType="num">
                                      <p:cBhvr additive="base">
                                        <p:cTn id="25"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4"/>
            <a:ext cx="1934002" cy="605909"/>
          </a:xfrm>
        </p:spPr>
        <p:txBody>
          <a:bodyPr/>
          <a:lstStyle/>
          <a:p>
            <a:r>
              <a:rPr lang="zh-CN" altLang="en-US" dirty="0">
                <a:latin typeface="楷体" panose="02010609060101010101" pitchFamily="49" charset="-122"/>
                <a:ea typeface="楷体" panose="02010609060101010101" pitchFamily="49" charset="-122"/>
              </a:rPr>
              <a:t>顺序查找</a:t>
            </a:r>
          </a:p>
        </p:txBody>
      </p:sp>
      <p:sp>
        <p:nvSpPr>
          <p:cNvPr id="3" name="Rectangle 3"/>
          <p:cNvSpPr txBox="1">
            <a:spLocks noChangeArrowheads="1"/>
          </p:cNvSpPr>
          <p:nvPr/>
        </p:nvSpPr>
        <p:spPr bwMode="auto">
          <a:xfrm>
            <a:off x="961107" y="1241784"/>
            <a:ext cx="10059820" cy="44259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Font typeface="Monotype Sorts"/>
              <a:buNone/>
            </a:pPr>
            <a:r>
              <a:rPr lang="zh-CN" altLang="en-US" sz="3200" b="1" dirty="0">
                <a:solidFill>
                  <a:srgbClr val="055312"/>
                </a:solidFill>
                <a:latin typeface="Times New Roman" panose="02020603050405020304" pitchFamily="18" charset="0"/>
                <a:ea typeface="楷体" panose="02010609060101010101" pitchFamily="49" charset="-122"/>
              </a:rPr>
              <a:t>无序表的顺序查找</a:t>
            </a:r>
          </a:p>
          <a:p>
            <a:pPr algn="just"/>
            <a:r>
              <a:rPr lang="zh-CN" altLang="en-US" sz="3200" b="1" dirty="0">
                <a:solidFill>
                  <a:srgbClr val="C60C19"/>
                </a:solidFill>
                <a:latin typeface="Times New Roman" panose="02020603050405020304" pitchFamily="18" charset="0"/>
                <a:ea typeface="楷体" panose="02010609060101010101" pitchFamily="49" charset="-122"/>
              </a:rPr>
              <a:t>“从起点开始顺着往下查，一直找到正确的关键词为止”。</a:t>
            </a:r>
            <a:r>
              <a:rPr lang="zh-CN" altLang="en-US" sz="3200" b="1" dirty="0">
                <a:latin typeface="Times New Roman" panose="02020603050405020304" pitchFamily="18" charset="0"/>
                <a:ea typeface="楷体" panose="02010609060101010101" pitchFamily="49" charset="-122"/>
              </a:rPr>
              <a:t>顺序查找方法从线性表的起始结点开始，逐个检查其后继结点，或者找到关键词</a:t>
            </a:r>
            <a:r>
              <a:rPr lang="en-US" altLang="zh-CN" sz="3200" b="1" i="1" dirty="0">
                <a:latin typeface="Times New Roman" panose="02020603050405020304" pitchFamily="18" charset="0"/>
                <a:ea typeface="楷体" panose="02010609060101010101" pitchFamily="49" charset="-122"/>
              </a:rPr>
              <a:t>K</a:t>
            </a:r>
            <a:r>
              <a:rPr lang="en-US" altLang="zh-CN" sz="3200" b="1" dirty="0">
                <a:latin typeface="Times New Roman" panose="02020603050405020304" pitchFamily="18" charset="0"/>
                <a:ea typeface="楷体" panose="02010609060101010101" pitchFamily="49" charset="-122"/>
              </a:rPr>
              <a:t> </a:t>
            </a:r>
            <a:r>
              <a:rPr lang="en-US" altLang="zh-CN" sz="3200" b="1" dirty="0">
                <a:latin typeface="Times New Roman" panose="02020603050405020304" pitchFamily="18" charset="0"/>
                <a:ea typeface="楷体" panose="02010609060101010101" pitchFamily="49" charset="-122"/>
                <a:sym typeface="Symbol" panose="05050102010706020507" pitchFamily="18" charset="2"/>
              </a:rPr>
              <a:t></a:t>
            </a:r>
            <a:r>
              <a:rPr lang="en-US" altLang="zh-CN" sz="3200" b="1" dirty="0">
                <a:latin typeface="Times New Roman" panose="02020603050405020304" pitchFamily="18" charset="0"/>
                <a:ea typeface="楷体" panose="02010609060101010101" pitchFamily="49" charset="-122"/>
              </a:rPr>
              <a:t> </a:t>
            </a:r>
            <a:r>
              <a:rPr lang="en-US" altLang="zh-CN" sz="3200" b="1" i="1" dirty="0">
                <a:latin typeface="Times New Roman" panose="02020603050405020304" pitchFamily="18" charset="0"/>
                <a:ea typeface="楷体" panose="02010609060101010101" pitchFamily="49" charset="-122"/>
              </a:rPr>
              <a:t>K</a:t>
            </a:r>
            <a:r>
              <a:rPr lang="en-US" altLang="zh-CN" sz="3200" b="1" i="1" baseline="-25000" dirty="0">
                <a:latin typeface="Times New Roman" panose="02020603050405020304" pitchFamily="18" charset="0"/>
                <a:ea typeface="楷体" panose="02010609060101010101" pitchFamily="49" charset="-122"/>
              </a:rPr>
              <a:t>i</a:t>
            </a:r>
            <a:r>
              <a:rPr lang="zh-CN" altLang="en-US" sz="3200" b="1" dirty="0">
                <a:latin typeface="Times New Roman" panose="02020603050405020304" pitchFamily="18" charset="0"/>
                <a:ea typeface="楷体" panose="02010609060101010101" pitchFamily="49" charset="-122"/>
              </a:rPr>
              <a:t>，或者</a:t>
            </a:r>
            <a:r>
              <a:rPr lang="en-US" altLang="zh-CN" sz="3200" b="1" i="1" dirty="0" err="1">
                <a:latin typeface="Times New Roman" panose="02020603050405020304" pitchFamily="18" charset="0"/>
                <a:ea typeface="楷体" panose="02010609060101010101" pitchFamily="49" charset="-122"/>
              </a:rPr>
              <a:t>i</a:t>
            </a:r>
            <a:r>
              <a:rPr lang="en-US" altLang="zh-CN" sz="3200" b="1" dirty="0">
                <a:latin typeface="Times New Roman" panose="02020603050405020304" pitchFamily="18" charset="0"/>
                <a:ea typeface="楷体" panose="02010609060101010101" pitchFamily="49" charset="-122"/>
              </a:rPr>
              <a:t> </a:t>
            </a:r>
            <a:r>
              <a:rPr lang="en-US" altLang="zh-CN" sz="3200" b="1" dirty="0">
                <a:latin typeface="Times New Roman" panose="02020603050405020304" pitchFamily="18" charset="0"/>
                <a:ea typeface="楷体" panose="02010609060101010101" pitchFamily="49" charset="-122"/>
                <a:sym typeface="Symbol" panose="05050102010706020507" pitchFamily="18" charset="2"/>
              </a:rPr>
              <a:t></a:t>
            </a:r>
            <a:r>
              <a:rPr lang="en-US" altLang="zh-CN" sz="3200" b="1" dirty="0">
                <a:latin typeface="Times New Roman" panose="02020603050405020304" pitchFamily="18" charset="0"/>
                <a:ea typeface="楷体" panose="02010609060101010101" pitchFamily="49" charset="-122"/>
              </a:rPr>
              <a:t> </a:t>
            </a:r>
            <a:r>
              <a:rPr lang="en-US" altLang="zh-CN" sz="3200" b="1" i="1" dirty="0">
                <a:latin typeface="Times New Roman" panose="02020603050405020304" pitchFamily="18" charset="0"/>
                <a:ea typeface="楷体" panose="02010609060101010101" pitchFamily="49" charset="-122"/>
              </a:rPr>
              <a:t>N</a:t>
            </a:r>
            <a:r>
              <a:rPr lang="zh-CN" altLang="en-US" sz="3200" b="1" dirty="0">
                <a:latin typeface="Times New Roman" panose="02020603050405020304" pitchFamily="18" charset="0"/>
                <a:ea typeface="楷体" panose="02010609060101010101" pitchFamily="49" charset="-122"/>
              </a:rPr>
              <a:t>（</a:t>
            </a:r>
            <a:r>
              <a:rPr lang="en-US" altLang="zh-CN" sz="3200" b="1" i="1" dirty="0" err="1">
                <a:latin typeface="Times New Roman" panose="02020603050405020304" pitchFamily="18" charset="0"/>
                <a:ea typeface="楷体" panose="02010609060101010101" pitchFamily="49" charset="-122"/>
              </a:rPr>
              <a:t>i</a:t>
            </a:r>
            <a:r>
              <a:rPr lang="zh-CN" altLang="en-US" sz="3200" b="1" dirty="0">
                <a:latin typeface="Times New Roman" panose="02020603050405020304" pitchFamily="18" charset="0"/>
                <a:ea typeface="楷体" panose="02010609060101010101" pitchFamily="49" charset="-122"/>
              </a:rPr>
              <a:t>为表中记录的下标，</a:t>
            </a:r>
            <a:r>
              <a:rPr lang="en-US" altLang="zh-CN" sz="3200" b="1" i="1" dirty="0">
                <a:latin typeface="Times New Roman" panose="02020603050405020304" pitchFamily="18" charset="0"/>
                <a:ea typeface="楷体" panose="02010609060101010101" pitchFamily="49" charset="-122"/>
              </a:rPr>
              <a:t>N</a:t>
            </a:r>
            <a:r>
              <a:rPr lang="zh-CN" altLang="en-US" sz="3200" b="1" dirty="0">
                <a:latin typeface="Times New Roman" panose="02020603050405020304" pitchFamily="18" charset="0"/>
                <a:ea typeface="楷体" panose="02010609060101010101" pitchFamily="49" charset="-122"/>
              </a:rPr>
              <a:t>为线性表包含的元素总数）查找以失败告终。</a:t>
            </a:r>
          </a:p>
          <a:p>
            <a:pPr algn="just"/>
            <a:r>
              <a:rPr lang="zh-CN" altLang="en-US" sz="3200" b="1" dirty="0">
                <a:latin typeface="Times New Roman" panose="02020603050405020304" pitchFamily="18" charset="0"/>
                <a:ea typeface="楷体" panose="02010609060101010101" pitchFamily="49" charset="-122"/>
              </a:rPr>
              <a:t>这个顺序过程是进行查找的明显方法，</a:t>
            </a:r>
            <a:r>
              <a:rPr lang="zh-CN" altLang="en-US" sz="3200" b="1" u="sng" dirty="0">
                <a:solidFill>
                  <a:srgbClr val="0070C0"/>
                </a:solidFill>
                <a:latin typeface="Times New Roman" panose="02020603050405020304" pitchFamily="18" charset="0"/>
                <a:ea typeface="楷体" panose="02010609060101010101" pitchFamily="49" charset="-122"/>
              </a:rPr>
              <a:t>这个方法也构成了讨论查找问题的一个有用的起点，因为许多复杂的查找算法都是以它为基础的</a:t>
            </a:r>
            <a:r>
              <a:rPr lang="zh-CN" altLang="en-US" sz="3200" b="1" dirty="0">
                <a:solidFill>
                  <a:srgbClr val="0070C0"/>
                </a:solidFill>
                <a:latin typeface="Times New Roman" panose="02020603050405020304" pitchFamily="18" charset="0"/>
                <a:ea typeface="楷体" panose="02010609060101010101" pitchFamily="49" charset="-122"/>
              </a:rPr>
              <a:t>。</a:t>
            </a:r>
          </a:p>
        </p:txBody>
      </p:sp>
    </p:spTree>
    <p:extLst>
      <p:ext uri="{BB962C8B-B14F-4D97-AF65-F5344CB8AC3E}">
        <p14:creationId xmlns:p14="http://schemas.microsoft.com/office/powerpoint/2010/main" val="758069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76793"/>
            <a:ext cx="460146" cy="560070"/>
          </a:xfrm>
        </p:spPr>
        <p:txBody>
          <a:bodyPr/>
          <a:lstStyle/>
          <a:p>
            <a:endParaRPr lang="zh-CN" altLang="en-US" dirty="0">
              <a:latin typeface="楷体" panose="02010609060101010101" pitchFamily="49" charset="-122"/>
              <a:ea typeface="楷体" panose="02010609060101010101" pitchFamily="49" charset="-122"/>
            </a:endParaRPr>
          </a:p>
        </p:txBody>
      </p:sp>
      <p:sp>
        <p:nvSpPr>
          <p:cNvPr id="3" name="Rectangle 3"/>
          <p:cNvSpPr txBox="1">
            <a:spLocks noChangeArrowheads="1"/>
          </p:cNvSpPr>
          <p:nvPr/>
        </p:nvSpPr>
        <p:spPr>
          <a:xfrm>
            <a:off x="1030050" y="951766"/>
            <a:ext cx="5435600" cy="36083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09600" indent="-609600" algn="just">
              <a:spcBef>
                <a:spcPct val="0"/>
              </a:spcBef>
              <a:buFont typeface="Wingdings" panose="05000000000000000000" pitchFamily="2" charset="2"/>
              <a:buNone/>
              <a:defRPr/>
            </a:pPr>
            <a:r>
              <a:rPr lang="zh-CN" altLang="en-US" sz="2500" b="1" dirty="0">
                <a:solidFill>
                  <a:schemeClr val="accent1">
                    <a:lumMod val="75000"/>
                  </a:schemeClr>
                </a:solidFill>
                <a:latin typeface="Times New Roman" panose="02020603050405020304" pitchFamily="18" charset="0"/>
                <a:ea typeface="楷体" panose="02010609060101010101" pitchFamily="49" charset="-122"/>
              </a:rPr>
              <a:t>算法</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Q ( </a:t>
            </a:r>
            <a:r>
              <a:rPr lang="en-US" altLang="zh-CN" sz="2500" b="1" i="1" dirty="0">
                <a:solidFill>
                  <a:schemeClr val="accent1">
                    <a:lumMod val="75000"/>
                  </a:schemeClr>
                </a:solidFill>
                <a:latin typeface="Times New Roman" panose="02020603050405020304" pitchFamily="18" charset="0"/>
                <a:ea typeface="楷体" panose="02010609060101010101" pitchFamily="49" charset="-122"/>
              </a:rPr>
              <a:t>N</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a:t>
            </a:r>
            <a:r>
              <a:rPr lang="en-US" altLang="zh-CN" sz="2500" b="1" i="1" dirty="0">
                <a:solidFill>
                  <a:schemeClr val="accent1">
                    <a:lumMod val="75000"/>
                  </a:schemeClr>
                </a:solidFill>
                <a:latin typeface="Times New Roman" panose="02020603050405020304" pitchFamily="18" charset="0"/>
                <a:ea typeface="楷体" panose="02010609060101010101" pitchFamily="49" charset="-122"/>
              </a:rPr>
              <a:t>R</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a:t>
            </a:r>
            <a:r>
              <a:rPr lang="en-US" altLang="zh-CN" sz="2500" b="1" i="1" dirty="0">
                <a:solidFill>
                  <a:schemeClr val="accent1">
                    <a:lumMod val="75000"/>
                  </a:schemeClr>
                </a:solidFill>
                <a:latin typeface="Times New Roman" panose="02020603050405020304" pitchFamily="18" charset="0"/>
                <a:ea typeface="楷体" panose="02010609060101010101" pitchFamily="49" charset="-122"/>
              </a:rPr>
              <a:t>K</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 </a:t>
            </a:r>
            <a:r>
              <a:rPr lang="en-US" altLang="zh-CN" sz="2500" b="1" i="1" dirty="0" err="1">
                <a:solidFill>
                  <a:schemeClr val="accent1">
                    <a:lumMod val="75000"/>
                  </a:schemeClr>
                </a:solidFill>
                <a:latin typeface="Times New Roman" panose="02020603050405020304" pitchFamily="18" charset="0"/>
                <a:ea typeface="楷体" panose="02010609060101010101" pitchFamily="49" charset="-122"/>
              </a:rPr>
              <a:t>i</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endParaRPr lang="zh-CN" altLang="en-US" sz="2500" b="1" dirty="0">
              <a:solidFill>
                <a:schemeClr val="accent1">
                  <a:lumMod val="75000"/>
                </a:schemeClr>
              </a:solidFill>
              <a:latin typeface="Times New Roman" panose="02020603050405020304" pitchFamily="18" charset="0"/>
              <a:ea typeface="楷体" panose="02010609060101010101" pitchFamily="49" charset="-122"/>
            </a:endParaRPr>
          </a:p>
          <a:p>
            <a:pPr marL="609600" indent="-609600">
              <a:spcBef>
                <a:spcPct val="0"/>
              </a:spcBef>
              <a:buFont typeface="Wingdings" panose="05000000000000000000" pitchFamily="2" charset="2"/>
              <a:buNone/>
              <a:defRPr/>
            </a:pPr>
            <a:r>
              <a:rPr lang="en-US" altLang="zh-CN" sz="2500" b="1" dirty="0">
                <a:solidFill>
                  <a:schemeClr val="accent1">
                    <a:lumMod val="75000"/>
                  </a:schemeClr>
                </a:solidFill>
                <a:latin typeface="Times New Roman" panose="02020603050405020304" pitchFamily="18" charset="0"/>
                <a:ea typeface="楷体" panose="02010609060101010101" pitchFamily="49" charset="-122"/>
              </a:rPr>
              <a:t>Q1. [ </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初始化 </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置 </a:t>
            </a:r>
            <a:r>
              <a:rPr lang="en-US" altLang="zh-CN" sz="2500" b="1" i="1" dirty="0" err="1">
                <a:solidFill>
                  <a:schemeClr val="accent1">
                    <a:lumMod val="75000"/>
                  </a:schemeClr>
                </a:solidFill>
                <a:latin typeface="Times New Roman" panose="02020603050405020304" pitchFamily="18" charset="0"/>
                <a:ea typeface="楷体" panose="02010609060101010101" pitchFamily="49" charset="-122"/>
              </a:rPr>
              <a:t>i</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dirty="0">
                <a:solidFill>
                  <a:schemeClr val="accent1">
                    <a:lumMod val="75000"/>
                  </a:schemeClr>
                </a:solidFill>
                <a:latin typeface="Times New Roman" panose="02020603050405020304" pitchFamily="18" charset="0"/>
                <a:ea typeface="楷体" panose="02010609060101010101" pitchFamily="49" charset="-122"/>
                <a:sym typeface="Symbol" pitchFamily="18" charset="2"/>
              </a:rPr>
              <a:t></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l</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a:t>
            </a:r>
            <a:r>
              <a:rPr lang="en-US" altLang="zh-CN" sz="2500" b="1" i="1" dirty="0">
                <a:solidFill>
                  <a:schemeClr val="accent1">
                    <a:lumMod val="75000"/>
                  </a:schemeClr>
                </a:solidFill>
                <a:latin typeface="Times New Roman" panose="02020603050405020304" pitchFamily="18" charset="0"/>
                <a:ea typeface="楷体" panose="02010609060101010101" pitchFamily="49" charset="-122"/>
              </a:rPr>
              <a:t>K</a:t>
            </a:r>
            <a:r>
              <a:rPr lang="en-US" altLang="zh-CN" sz="2500" b="1" i="1" baseline="-25000" dirty="0">
                <a:solidFill>
                  <a:schemeClr val="accent1">
                    <a:lumMod val="75000"/>
                  </a:schemeClr>
                </a:solidFill>
                <a:latin typeface="Times New Roman" panose="02020603050405020304" pitchFamily="18" charset="0"/>
                <a:ea typeface="楷体" panose="02010609060101010101" pitchFamily="49" charset="-122"/>
              </a:rPr>
              <a:t>N</a:t>
            </a:r>
            <a:r>
              <a:rPr lang="en-US" altLang="zh-CN" sz="2500" b="1" baseline="-25000" dirty="0">
                <a:solidFill>
                  <a:schemeClr val="accent1">
                    <a:lumMod val="75000"/>
                  </a:schemeClr>
                </a:solidFill>
                <a:latin typeface="Times New Roman" panose="02020603050405020304" pitchFamily="18" charset="0"/>
                <a:ea typeface="楷体" panose="02010609060101010101" pitchFamily="49" charset="-122"/>
                <a:sym typeface="Symbol" pitchFamily="18" charset="2"/>
              </a:rPr>
              <a:t></a:t>
            </a:r>
            <a:r>
              <a:rPr lang="en-US" altLang="zh-CN" sz="2500" b="1" baseline="-25000" dirty="0">
                <a:solidFill>
                  <a:schemeClr val="accent1">
                    <a:lumMod val="75000"/>
                  </a:schemeClr>
                </a:solidFill>
                <a:latin typeface="Times New Roman" panose="02020603050405020304" pitchFamily="18" charset="0"/>
                <a:ea typeface="楷体" panose="02010609060101010101" pitchFamily="49" charset="-122"/>
              </a:rPr>
              <a:t>1</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dirty="0">
                <a:solidFill>
                  <a:schemeClr val="accent1">
                    <a:lumMod val="75000"/>
                  </a:schemeClr>
                </a:solidFill>
                <a:latin typeface="Times New Roman" panose="02020603050405020304" pitchFamily="18" charset="0"/>
                <a:ea typeface="楷体" panose="02010609060101010101" pitchFamily="49" charset="-122"/>
                <a:sym typeface="Symbol" pitchFamily="18" charset="2"/>
              </a:rPr>
              <a:t></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i="1" dirty="0">
                <a:solidFill>
                  <a:schemeClr val="accent1">
                    <a:lumMod val="75000"/>
                  </a:schemeClr>
                </a:solidFill>
                <a:latin typeface="Times New Roman" panose="02020603050405020304" pitchFamily="18" charset="0"/>
                <a:ea typeface="楷体" panose="02010609060101010101" pitchFamily="49" charset="-122"/>
              </a:rPr>
              <a:t>K </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a:t>
            </a:r>
          </a:p>
          <a:p>
            <a:pPr marL="609600" indent="-609600">
              <a:spcBef>
                <a:spcPct val="0"/>
              </a:spcBef>
              <a:buFont typeface="Wingdings" panose="05000000000000000000" pitchFamily="2" charset="2"/>
              <a:buNone/>
              <a:defRPr/>
            </a:pPr>
            <a:r>
              <a:rPr lang="en-US" altLang="zh-CN" sz="2500" b="1" dirty="0">
                <a:solidFill>
                  <a:schemeClr val="accent1">
                    <a:lumMod val="75000"/>
                  </a:schemeClr>
                </a:solidFill>
                <a:latin typeface="Times New Roman" panose="02020603050405020304" pitchFamily="18" charset="0"/>
                <a:ea typeface="楷体" panose="02010609060101010101" pitchFamily="49" charset="-122"/>
              </a:rPr>
              <a:t>Q2. [ </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比较关键词 </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p>
          <a:p>
            <a:pPr marL="609600" indent="-609600">
              <a:spcBef>
                <a:spcPct val="0"/>
              </a:spcBef>
              <a:buFont typeface="Wingdings" panose="05000000000000000000" pitchFamily="2" charset="2"/>
              <a:buNone/>
              <a:defRPr/>
            </a:pPr>
            <a:r>
              <a:rPr lang="zh-CN" altLang="en-US" sz="2500" b="1" dirty="0">
                <a:solidFill>
                  <a:schemeClr val="accent1">
                    <a:lumMod val="75000"/>
                  </a:schemeClr>
                </a:solidFill>
                <a:latin typeface="Times New Roman" panose="02020603050405020304" pitchFamily="18" charset="0"/>
                <a:ea typeface="楷体" panose="02010609060101010101" pitchFamily="49" charset="-122"/>
              </a:rPr>
              <a:t>       若 </a:t>
            </a:r>
            <a:r>
              <a:rPr lang="en-US" altLang="zh-CN" sz="2500" b="1" i="1" dirty="0">
                <a:solidFill>
                  <a:schemeClr val="accent1">
                    <a:lumMod val="75000"/>
                  </a:schemeClr>
                </a:solidFill>
                <a:latin typeface="Times New Roman" panose="02020603050405020304" pitchFamily="18" charset="0"/>
                <a:ea typeface="楷体" panose="02010609060101010101" pitchFamily="49" charset="-122"/>
              </a:rPr>
              <a:t>K</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dirty="0">
                <a:solidFill>
                  <a:schemeClr val="accent1">
                    <a:lumMod val="75000"/>
                  </a:schemeClr>
                </a:solidFill>
                <a:latin typeface="Times New Roman" panose="02020603050405020304" pitchFamily="18" charset="0"/>
                <a:ea typeface="楷体" panose="02010609060101010101" pitchFamily="49" charset="-122"/>
                <a:sym typeface="Symbol" pitchFamily="18" charset="2"/>
              </a:rPr>
              <a:t></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i="1" dirty="0">
                <a:solidFill>
                  <a:schemeClr val="accent1">
                    <a:lumMod val="75000"/>
                  </a:schemeClr>
                </a:solidFill>
                <a:latin typeface="Times New Roman" panose="02020603050405020304" pitchFamily="18" charset="0"/>
                <a:ea typeface="楷体" panose="02010609060101010101" pitchFamily="49" charset="-122"/>
              </a:rPr>
              <a:t>K</a:t>
            </a:r>
            <a:r>
              <a:rPr lang="en-US" altLang="zh-CN" sz="2500" b="1" i="1" baseline="-25000" dirty="0">
                <a:solidFill>
                  <a:schemeClr val="accent1">
                    <a:lumMod val="75000"/>
                  </a:schemeClr>
                </a:solidFill>
                <a:latin typeface="Times New Roman" panose="02020603050405020304" pitchFamily="18" charset="0"/>
                <a:ea typeface="楷体" panose="02010609060101010101" pitchFamily="49" charset="-122"/>
              </a:rPr>
              <a:t>i</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，则转步骤 </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Q4 .</a:t>
            </a:r>
          </a:p>
          <a:p>
            <a:pPr marL="609600" indent="-609600">
              <a:spcBef>
                <a:spcPct val="0"/>
              </a:spcBef>
              <a:buFont typeface="Wingdings" panose="05000000000000000000" pitchFamily="2" charset="2"/>
              <a:buNone/>
              <a:defRPr/>
            </a:pPr>
            <a:r>
              <a:rPr lang="en-US" altLang="zh-CN" sz="2500" b="1" dirty="0">
                <a:solidFill>
                  <a:schemeClr val="accent1">
                    <a:lumMod val="75000"/>
                  </a:schemeClr>
                </a:solidFill>
                <a:latin typeface="Times New Roman" panose="02020603050405020304" pitchFamily="18" charset="0"/>
                <a:ea typeface="楷体" panose="02010609060101010101" pitchFamily="49" charset="-122"/>
              </a:rPr>
              <a:t>Q3. [ </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推进 </a:t>
            </a:r>
            <a:r>
              <a:rPr lang="en-US" altLang="zh-CN" sz="2500" b="1" i="1" dirty="0" err="1">
                <a:solidFill>
                  <a:schemeClr val="accent1">
                    <a:lumMod val="75000"/>
                  </a:schemeClr>
                </a:solidFill>
                <a:latin typeface="Times New Roman" panose="02020603050405020304" pitchFamily="18" charset="0"/>
                <a:ea typeface="楷体" panose="02010609060101010101" pitchFamily="49" charset="-122"/>
              </a:rPr>
              <a:t>i</a:t>
            </a:r>
            <a:r>
              <a:rPr lang="en-US" altLang="zh-CN" sz="2500" b="1" i="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br>
              <a:rPr lang="en-US" altLang="zh-CN" sz="2500" b="1" dirty="0">
                <a:solidFill>
                  <a:schemeClr val="accent1">
                    <a:lumMod val="75000"/>
                  </a:schemeClr>
                </a:solidFill>
                <a:latin typeface="Times New Roman" panose="02020603050405020304" pitchFamily="18" charset="0"/>
                <a:ea typeface="楷体" panose="02010609060101010101" pitchFamily="49" charset="-122"/>
              </a:rPr>
            </a:br>
            <a:r>
              <a:rPr lang="zh-CN" altLang="en-US" sz="2500" b="1" dirty="0">
                <a:solidFill>
                  <a:schemeClr val="accent1">
                    <a:lumMod val="75000"/>
                  </a:schemeClr>
                </a:solidFill>
                <a:latin typeface="Times New Roman" panose="02020603050405020304" pitchFamily="18" charset="0"/>
                <a:ea typeface="楷体" panose="02010609060101010101" pitchFamily="49" charset="-122"/>
              </a:rPr>
              <a:t>置 </a:t>
            </a:r>
            <a:r>
              <a:rPr lang="en-US" altLang="zh-CN" sz="2500" b="1" i="1" dirty="0" err="1">
                <a:solidFill>
                  <a:schemeClr val="accent1">
                    <a:lumMod val="75000"/>
                  </a:schemeClr>
                </a:solidFill>
                <a:latin typeface="Times New Roman" panose="02020603050405020304" pitchFamily="18" charset="0"/>
                <a:ea typeface="楷体" panose="02010609060101010101" pitchFamily="49" charset="-122"/>
              </a:rPr>
              <a:t>i</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dirty="0">
                <a:solidFill>
                  <a:schemeClr val="accent1">
                    <a:lumMod val="75000"/>
                  </a:schemeClr>
                </a:solidFill>
                <a:latin typeface="Times New Roman" panose="02020603050405020304" pitchFamily="18" charset="0"/>
                <a:ea typeface="楷体" panose="02010609060101010101" pitchFamily="49" charset="-122"/>
                <a:sym typeface="Symbol" pitchFamily="18" charset="2"/>
              </a:rPr>
              <a:t></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i="1" dirty="0" err="1">
                <a:solidFill>
                  <a:schemeClr val="accent1">
                    <a:lumMod val="75000"/>
                  </a:schemeClr>
                </a:solidFill>
                <a:latin typeface="Times New Roman" panose="02020603050405020304" pitchFamily="18" charset="0"/>
                <a:ea typeface="楷体" panose="02010609060101010101" pitchFamily="49" charset="-122"/>
              </a:rPr>
              <a:t>i</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dirty="0">
                <a:solidFill>
                  <a:schemeClr val="accent1">
                    <a:lumMod val="75000"/>
                  </a:schemeClr>
                </a:solidFill>
                <a:latin typeface="Times New Roman" panose="02020603050405020304" pitchFamily="18" charset="0"/>
                <a:ea typeface="楷体" panose="02010609060101010101" pitchFamily="49" charset="-122"/>
                <a:sym typeface="Symbol" pitchFamily="18" charset="2"/>
              </a:rPr>
              <a:t></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l</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，并返回步骤 </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Q2 .</a:t>
            </a:r>
          </a:p>
          <a:p>
            <a:pPr marL="609600" indent="-609600">
              <a:spcBef>
                <a:spcPct val="0"/>
              </a:spcBef>
              <a:buFont typeface="Wingdings" panose="05000000000000000000" pitchFamily="2" charset="2"/>
              <a:buNone/>
              <a:defRPr/>
            </a:pPr>
            <a:r>
              <a:rPr lang="en-US" altLang="zh-CN" sz="2500" b="1" dirty="0">
                <a:solidFill>
                  <a:schemeClr val="accent1">
                    <a:lumMod val="75000"/>
                  </a:schemeClr>
                </a:solidFill>
                <a:latin typeface="Times New Roman" panose="02020603050405020304" pitchFamily="18" charset="0"/>
                <a:ea typeface="楷体" panose="02010609060101010101" pitchFamily="49" charset="-122"/>
              </a:rPr>
              <a:t>Q4. [ </a:t>
            </a:r>
            <a:r>
              <a:rPr lang="en-US" altLang="zh-CN" sz="2500" b="1" i="1" dirty="0" err="1">
                <a:solidFill>
                  <a:schemeClr val="accent1">
                    <a:lumMod val="75000"/>
                  </a:schemeClr>
                </a:solidFill>
                <a:latin typeface="Times New Roman" panose="02020603050405020304" pitchFamily="18" charset="0"/>
                <a:ea typeface="楷体" panose="02010609060101010101" pitchFamily="49" charset="-122"/>
              </a:rPr>
              <a:t>i</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dirty="0">
                <a:solidFill>
                  <a:schemeClr val="accent1">
                    <a:lumMod val="75000"/>
                  </a:schemeClr>
                </a:solidFill>
                <a:latin typeface="Times New Roman" panose="02020603050405020304" pitchFamily="18" charset="0"/>
                <a:ea typeface="楷体" panose="02010609060101010101" pitchFamily="49" charset="-122"/>
                <a:sym typeface="Symbol" pitchFamily="18" charset="2"/>
              </a:rPr>
              <a:t></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i="1" dirty="0">
                <a:solidFill>
                  <a:schemeClr val="accent1">
                    <a:lumMod val="75000"/>
                  </a:schemeClr>
                </a:solidFill>
                <a:latin typeface="Times New Roman" panose="02020603050405020304" pitchFamily="18" charset="0"/>
                <a:ea typeface="楷体" panose="02010609060101010101" pitchFamily="49" charset="-122"/>
              </a:rPr>
              <a:t>N</a:t>
            </a:r>
            <a:r>
              <a:rPr lang="en-US" altLang="zh-CN" sz="2500" b="1" dirty="0">
                <a:solidFill>
                  <a:schemeClr val="accent1">
                    <a:lumMod val="75000"/>
                  </a:schemeClr>
                </a:solidFill>
                <a:latin typeface="Times New Roman" panose="02020603050405020304" pitchFamily="18" charset="0"/>
                <a:ea typeface="楷体" panose="02010609060101010101" pitchFamily="49" charset="-122"/>
                <a:sym typeface="Symbol" pitchFamily="18" charset="2"/>
              </a:rPr>
              <a:t>1</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 ]  </a:t>
            </a:r>
            <a:br>
              <a:rPr lang="en-US" altLang="zh-CN" sz="2500" b="1" dirty="0">
                <a:solidFill>
                  <a:schemeClr val="accent1">
                    <a:lumMod val="75000"/>
                  </a:schemeClr>
                </a:solidFill>
                <a:latin typeface="Times New Roman" panose="02020603050405020304" pitchFamily="18" charset="0"/>
                <a:ea typeface="楷体" panose="02010609060101010101" pitchFamily="49" charset="-122"/>
              </a:rPr>
            </a:br>
            <a:r>
              <a:rPr lang="zh-CN" altLang="en-US" sz="2500" b="1" dirty="0">
                <a:solidFill>
                  <a:schemeClr val="accent1">
                    <a:lumMod val="75000"/>
                  </a:schemeClr>
                </a:solidFill>
                <a:latin typeface="Times New Roman" panose="02020603050405020304" pitchFamily="18" charset="0"/>
                <a:ea typeface="楷体" panose="02010609060101010101" pitchFamily="49" charset="-122"/>
              </a:rPr>
              <a:t>若 </a:t>
            </a:r>
            <a:r>
              <a:rPr lang="en-US" altLang="zh-CN" sz="2500" b="1" i="1" dirty="0" err="1">
                <a:solidFill>
                  <a:schemeClr val="accent1">
                    <a:lumMod val="75000"/>
                  </a:schemeClr>
                </a:solidFill>
                <a:latin typeface="Times New Roman" panose="02020603050405020304" pitchFamily="18" charset="0"/>
                <a:ea typeface="楷体" panose="02010609060101010101" pitchFamily="49" charset="-122"/>
              </a:rPr>
              <a:t>i</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dirty="0">
                <a:solidFill>
                  <a:schemeClr val="accent1">
                    <a:lumMod val="75000"/>
                  </a:schemeClr>
                </a:solidFill>
                <a:latin typeface="Times New Roman" panose="02020603050405020304" pitchFamily="18" charset="0"/>
                <a:ea typeface="楷体" panose="02010609060101010101" pitchFamily="49" charset="-122"/>
                <a:sym typeface="Symbol" pitchFamily="18" charset="2"/>
              </a:rPr>
              <a:t></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en-US" altLang="zh-CN" sz="2500" b="1" i="1" dirty="0">
                <a:solidFill>
                  <a:schemeClr val="accent1">
                    <a:lumMod val="75000"/>
                  </a:schemeClr>
                </a:solidFill>
                <a:latin typeface="Times New Roman" panose="02020603050405020304" pitchFamily="18" charset="0"/>
                <a:ea typeface="楷体" panose="02010609060101010101" pitchFamily="49" charset="-122"/>
              </a:rPr>
              <a:t>N</a:t>
            </a:r>
            <a:r>
              <a:rPr lang="en-US" altLang="zh-CN" sz="2500" b="1" dirty="0">
                <a:solidFill>
                  <a:schemeClr val="accent1">
                    <a:lumMod val="75000"/>
                  </a:schemeClr>
                </a:solidFill>
                <a:latin typeface="Times New Roman" panose="02020603050405020304" pitchFamily="18" charset="0"/>
                <a:ea typeface="楷体" panose="02010609060101010101" pitchFamily="49" charset="-122"/>
                <a:sym typeface="Symbol" pitchFamily="18" charset="2"/>
              </a:rPr>
              <a:t>1</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则 </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Q </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成功结束</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 </a:t>
            </a:r>
            <a:br>
              <a:rPr lang="en-US" altLang="zh-CN" sz="2500" b="1" dirty="0">
                <a:solidFill>
                  <a:schemeClr val="accent1">
                    <a:lumMod val="75000"/>
                  </a:schemeClr>
                </a:solidFill>
                <a:latin typeface="Times New Roman" panose="02020603050405020304" pitchFamily="18" charset="0"/>
                <a:ea typeface="楷体" panose="02010609060101010101" pitchFamily="49" charset="-122"/>
              </a:rPr>
            </a:br>
            <a:r>
              <a:rPr lang="zh-CN" altLang="en-US" sz="2500" b="1" dirty="0">
                <a:solidFill>
                  <a:schemeClr val="accent1">
                    <a:lumMod val="75000"/>
                  </a:schemeClr>
                </a:solidFill>
                <a:latin typeface="Times New Roman" panose="02020603050405020304" pitchFamily="18" charset="0"/>
                <a:ea typeface="楷体" panose="02010609060101010101" pitchFamily="49" charset="-122"/>
              </a:rPr>
              <a:t>否则 </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Q</a:t>
            </a:r>
            <a:r>
              <a:rPr lang="zh-CN" altLang="en-US" sz="2500" b="1" dirty="0">
                <a:solidFill>
                  <a:schemeClr val="accent1">
                    <a:lumMod val="75000"/>
                  </a:schemeClr>
                </a:solidFill>
                <a:latin typeface="Times New Roman" panose="02020603050405020304" pitchFamily="18" charset="0"/>
                <a:ea typeface="楷体" panose="02010609060101010101" pitchFamily="49" charset="-122"/>
              </a:rPr>
              <a:t>以失败告终</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a:t>
            </a:r>
            <a:endParaRPr lang="zh-CN" altLang="en-US" sz="2500" b="1" dirty="0">
              <a:solidFill>
                <a:schemeClr val="accent1">
                  <a:lumMod val="75000"/>
                </a:schemeClr>
              </a:solidFill>
              <a:latin typeface="Times New Roman" panose="02020603050405020304" pitchFamily="18" charset="0"/>
              <a:ea typeface="楷体" panose="02010609060101010101" pitchFamily="49" charset="-122"/>
            </a:endParaRPr>
          </a:p>
        </p:txBody>
      </p:sp>
      <p:grpSp>
        <p:nvGrpSpPr>
          <p:cNvPr id="4" name="Group 38"/>
          <p:cNvGrpSpPr>
            <a:grpSpLocks/>
          </p:cNvGrpSpPr>
          <p:nvPr/>
        </p:nvGrpSpPr>
        <p:grpSpPr bwMode="auto">
          <a:xfrm>
            <a:off x="6884749" y="662047"/>
            <a:ext cx="3829050" cy="5656263"/>
            <a:chOff x="2925" y="482"/>
            <a:chExt cx="2412" cy="3563"/>
          </a:xfrm>
        </p:grpSpPr>
        <p:sp>
          <p:nvSpPr>
            <p:cNvPr id="5" name="Text Box 5"/>
            <p:cNvSpPr txBox="1">
              <a:spLocks noChangeArrowheads="1"/>
            </p:cNvSpPr>
            <p:nvPr/>
          </p:nvSpPr>
          <p:spPr bwMode="auto">
            <a:xfrm>
              <a:off x="4521" y="962"/>
              <a:ext cx="816" cy="3083"/>
            </a:xfrm>
            <a:prstGeom prst="rect">
              <a:avLst/>
            </a:prstGeom>
            <a:solidFill>
              <a:srgbClr val="F5F7D5"/>
            </a:solidFill>
            <a:ln>
              <a:noFill/>
            </a:ln>
            <a:effectLst/>
            <a:extLs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endParaRPr kumimoji="1" lang="zh-CN" altLang="en-US" sz="2400">
                <a:solidFill>
                  <a:schemeClr val="accent1">
                    <a:lumMod val="75000"/>
                  </a:schemeClr>
                </a:solidFill>
                <a:ea typeface="楷体" panose="02010609060101010101" pitchFamily="49" charset="-122"/>
              </a:endParaRPr>
            </a:p>
            <a:p>
              <a:pPr eaLnBrk="1" hangingPunct="1"/>
              <a:endParaRPr kumimoji="1" lang="zh-CN" altLang="en-US" sz="2400">
                <a:solidFill>
                  <a:schemeClr val="accent1">
                    <a:lumMod val="75000"/>
                  </a:schemeClr>
                </a:solidFill>
                <a:ea typeface="楷体" panose="02010609060101010101" pitchFamily="49" charset="-122"/>
              </a:endParaRPr>
            </a:p>
            <a:p>
              <a:pPr eaLnBrk="1" hangingPunct="1"/>
              <a:endParaRPr kumimoji="1" lang="zh-CN" altLang="en-US" sz="2400">
                <a:solidFill>
                  <a:schemeClr val="accent1">
                    <a:lumMod val="75000"/>
                  </a:schemeClr>
                </a:solidFill>
                <a:ea typeface="楷体" panose="02010609060101010101" pitchFamily="49" charset="-122"/>
              </a:endParaRPr>
            </a:p>
            <a:p>
              <a:pPr eaLnBrk="1" hangingPunct="1"/>
              <a:endParaRPr kumimoji="1" lang="zh-CN" altLang="en-US" sz="2400">
                <a:solidFill>
                  <a:schemeClr val="accent1">
                    <a:lumMod val="75000"/>
                  </a:schemeClr>
                </a:solidFill>
                <a:ea typeface="楷体" panose="02010609060101010101" pitchFamily="49" charset="-122"/>
              </a:endParaRPr>
            </a:p>
            <a:p>
              <a:pPr eaLnBrk="1" hangingPunct="1"/>
              <a:endParaRPr kumimoji="1" lang="zh-CN" altLang="en-US" sz="2400">
                <a:solidFill>
                  <a:schemeClr val="accent1">
                    <a:lumMod val="75000"/>
                  </a:schemeClr>
                </a:solidFill>
                <a:ea typeface="楷体" panose="02010609060101010101" pitchFamily="49" charset="-122"/>
              </a:endParaRPr>
            </a:p>
            <a:p>
              <a:pPr eaLnBrk="1" hangingPunct="1"/>
              <a:endParaRPr kumimoji="1" lang="zh-CN" altLang="en-US" sz="2400">
                <a:solidFill>
                  <a:schemeClr val="accent1">
                    <a:lumMod val="75000"/>
                  </a:schemeClr>
                </a:solidFill>
                <a:ea typeface="楷体" panose="02010609060101010101" pitchFamily="49" charset="-122"/>
              </a:endParaRPr>
            </a:p>
            <a:p>
              <a:pPr eaLnBrk="1" hangingPunct="1"/>
              <a:endParaRPr kumimoji="1" lang="zh-CN" altLang="en-US" sz="2400">
                <a:solidFill>
                  <a:schemeClr val="accent1">
                    <a:lumMod val="75000"/>
                  </a:schemeClr>
                </a:solidFill>
                <a:ea typeface="楷体" panose="02010609060101010101" pitchFamily="49" charset="-122"/>
              </a:endParaRPr>
            </a:p>
            <a:p>
              <a:pPr eaLnBrk="1" hangingPunct="1"/>
              <a:endParaRPr kumimoji="1" lang="zh-CN" altLang="en-US" sz="2400">
                <a:solidFill>
                  <a:schemeClr val="accent1">
                    <a:lumMod val="75000"/>
                  </a:schemeClr>
                </a:solidFill>
                <a:ea typeface="楷体" panose="02010609060101010101" pitchFamily="49" charset="-122"/>
              </a:endParaRPr>
            </a:p>
            <a:p>
              <a:pPr eaLnBrk="1" hangingPunct="1"/>
              <a:endParaRPr kumimoji="1" lang="zh-CN" altLang="en-US" sz="2400">
                <a:solidFill>
                  <a:schemeClr val="accent1">
                    <a:lumMod val="75000"/>
                  </a:schemeClr>
                </a:solidFill>
                <a:ea typeface="楷体" panose="02010609060101010101" pitchFamily="49" charset="-122"/>
              </a:endParaRPr>
            </a:p>
          </p:txBody>
        </p:sp>
        <p:sp>
          <p:nvSpPr>
            <p:cNvPr id="6" name="Line 6"/>
            <p:cNvSpPr>
              <a:spLocks noChangeShapeType="1"/>
            </p:cNvSpPr>
            <p:nvPr/>
          </p:nvSpPr>
          <p:spPr bwMode="auto">
            <a:xfrm>
              <a:off x="4521" y="962"/>
              <a:ext cx="0" cy="3072"/>
            </a:xfrm>
            <a:prstGeom prst="line">
              <a:avLst/>
            </a:prstGeom>
            <a:noFill/>
            <a:ln w="31750">
              <a:solidFill>
                <a:srgbClr val="66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7" name="Line 7"/>
            <p:cNvSpPr>
              <a:spLocks noChangeShapeType="1"/>
            </p:cNvSpPr>
            <p:nvPr/>
          </p:nvSpPr>
          <p:spPr bwMode="auto">
            <a:xfrm>
              <a:off x="5337" y="962"/>
              <a:ext cx="0" cy="3072"/>
            </a:xfrm>
            <a:prstGeom prst="line">
              <a:avLst/>
            </a:prstGeom>
            <a:noFill/>
            <a:ln w="31750">
              <a:solidFill>
                <a:srgbClr val="66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8" name="Line 8"/>
            <p:cNvSpPr>
              <a:spLocks noChangeShapeType="1"/>
            </p:cNvSpPr>
            <p:nvPr/>
          </p:nvSpPr>
          <p:spPr bwMode="auto">
            <a:xfrm>
              <a:off x="4521" y="962"/>
              <a:ext cx="816" cy="0"/>
            </a:xfrm>
            <a:prstGeom prst="line">
              <a:avLst/>
            </a:prstGeom>
            <a:noFill/>
            <a:ln w="31750">
              <a:solidFill>
                <a:srgbClr val="66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9" name="Line 9"/>
            <p:cNvSpPr>
              <a:spLocks noChangeShapeType="1"/>
            </p:cNvSpPr>
            <p:nvPr/>
          </p:nvSpPr>
          <p:spPr bwMode="auto">
            <a:xfrm>
              <a:off x="4521" y="1298"/>
              <a:ext cx="816" cy="0"/>
            </a:xfrm>
            <a:prstGeom prst="line">
              <a:avLst/>
            </a:prstGeom>
            <a:noFill/>
            <a:ln w="28575">
              <a:solidFill>
                <a:srgbClr val="66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0" name="Line 10"/>
            <p:cNvSpPr>
              <a:spLocks noChangeShapeType="1"/>
            </p:cNvSpPr>
            <p:nvPr/>
          </p:nvSpPr>
          <p:spPr bwMode="auto">
            <a:xfrm>
              <a:off x="4521" y="2834"/>
              <a:ext cx="816" cy="0"/>
            </a:xfrm>
            <a:prstGeom prst="line">
              <a:avLst/>
            </a:prstGeom>
            <a:noFill/>
            <a:ln w="28575">
              <a:solidFill>
                <a:srgbClr val="66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1" name="Line 11"/>
            <p:cNvSpPr>
              <a:spLocks noChangeShapeType="1"/>
            </p:cNvSpPr>
            <p:nvPr/>
          </p:nvSpPr>
          <p:spPr bwMode="auto">
            <a:xfrm>
              <a:off x="4521" y="2450"/>
              <a:ext cx="816" cy="0"/>
            </a:xfrm>
            <a:prstGeom prst="line">
              <a:avLst/>
            </a:prstGeom>
            <a:noFill/>
            <a:ln w="28575">
              <a:solidFill>
                <a:srgbClr val="66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2" name="Line 12"/>
            <p:cNvSpPr>
              <a:spLocks noChangeShapeType="1"/>
            </p:cNvSpPr>
            <p:nvPr/>
          </p:nvSpPr>
          <p:spPr bwMode="auto">
            <a:xfrm>
              <a:off x="4521" y="1682"/>
              <a:ext cx="816" cy="0"/>
            </a:xfrm>
            <a:prstGeom prst="line">
              <a:avLst/>
            </a:prstGeom>
            <a:noFill/>
            <a:ln w="28575">
              <a:solidFill>
                <a:srgbClr val="66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3" name="Line 13"/>
            <p:cNvSpPr>
              <a:spLocks noChangeShapeType="1"/>
            </p:cNvSpPr>
            <p:nvPr/>
          </p:nvSpPr>
          <p:spPr bwMode="auto">
            <a:xfrm>
              <a:off x="4521" y="2066"/>
              <a:ext cx="816" cy="0"/>
            </a:xfrm>
            <a:prstGeom prst="line">
              <a:avLst/>
            </a:prstGeom>
            <a:noFill/>
            <a:ln w="28575">
              <a:solidFill>
                <a:srgbClr val="66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4" name="Line 14"/>
            <p:cNvSpPr>
              <a:spLocks noChangeShapeType="1"/>
            </p:cNvSpPr>
            <p:nvPr/>
          </p:nvSpPr>
          <p:spPr bwMode="auto">
            <a:xfrm>
              <a:off x="4521" y="3218"/>
              <a:ext cx="816" cy="0"/>
            </a:xfrm>
            <a:prstGeom prst="line">
              <a:avLst/>
            </a:prstGeom>
            <a:noFill/>
            <a:ln w="28575">
              <a:solidFill>
                <a:srgbClr val="66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5" name="Line 15"/>
            <p:cNvSpPr>
              <a:spLocks noChangeShapeType="1"/>
            </p:cNvSpPr>
            <p:nvPr/>
          </p:nvSpPr>
          <p:spPr bwMode="auto">
            <a:xfrm>
              <a:off x="4521" y="3602"/>
              <a:ext cx="816" cy="0"/>
            </a:xfrm>
            <a:prstGeom prst="line">
              <a:avLst/>
            </a:prstGeom>
            <a:noFill/>
            <a:ln w="28575">
              <a:solidFill>
                <a:srgbClr val="66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6" name="Line 16"/>
            <p:cNvSpPr>
              <a:spLocks noChangeShapeType="1"/>
            </p:cNvSpPr>
            <p:nvPr/>
          </p:nvSpPr>
          <p:spPr bwMode="auto">
            <a:xfrm>
              <a:off x="4521" y="4034"/>
              <a:ext cx="816" cy="0"/>
            </a:xfrm>
            <a:prstGeom prst="line">
              <a:avLst/>
            </a:prstGeom>
            <a:noFill/>
            <a:ln w="31750">
              <a:solidFill>
                <a:srgbClr val="66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accent1">
                    <a:lumMod val="75000"/>
                  </a:schemeClr>
                </a:solidFill>
                <a:latin typeface="Times New Roman" panose="02020603050405020304" pitchFamily="18" charset="0"/>
                <a:ea typeface="楷体" panose="02010609060101010101" pitchFamily="49" charset="-122"/>
              </a:endParaRPr>
            </a:p>
          </p:txBody>
        </p:sp>
        <p:sp>
          <p:nvSpPr>
            <p:cNvPr id="17" name="Text Box 17"/>
            <p:cNvSpPr txBox="1">
              <a:spLocks noChangeArrowheads="1"/>
            </p:cNvSpPr>
            <p:nvPr/>
          </p:nvSpPr>
          <p:spPr bwMode="auto">
            <a:xfrm>
              <a:off x="3801" y="482"/>
              <a:ext cx="1440"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zh-CN" altLang="en-US" sz="3200" b="1">
                  <a:solidFill>
                    <a:schemeClr val="accent1">
                      <a:lumMod val="75000"/>
                    </a:schemeClr>
                  </a:solidFill>
                  <a:ea typeface="楷体" panose="02010609060101010101" pitchFamily="49" charset="-122"/>
                </a:rPr>
                <a:t>序号  元素</a:t>
              </a:r>
            </a:p>
          </p:txBody>
        </p:sp>
        <p:sp>
          <p:nvSpPr>
            <p:cNvPr id="18" name="Text Box 18"/>
            <p:cNvSpPr txBox="1">
              <a:spLocks noChangeArrowheads="1"/>
            </p:cNvSpPr>
            <p:nvPr/>
          </p:nvSpPr>
          <p:spPr bwMode="auto">
            <a:xfrm>
              <a:off x="4089" y="1682"/>
              <a:ext cx="33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3200" b="1">
                  <a:solidFill>
                    <a:schemeClr val="accent1">
                      <a:lumMod val="75000"/>
                    </a:schemeClr>
                  </a:solidFill>
                  <a:ea typeface="楷体" panose="02010609060101010101" pitchFamily="49" charset="-122"/>
                </a:rPr>
                <a:t>3</a:t>
              </a:r>
            </a:p>
          </p:txBody>
        </p:sp>
        <p:sp>
          <p:nvSpPr>
            <p:cNvPr id="19" name="Text Box 19"/>
            <p:cNvSpPr txBox="1">
              <a:spLocks noChangeArrowheads="1"/>
            </p:cNvSpPr>
            <p:nvPr/>
          </p:nvSpPr>
          <p:spPr bwMode="auto">
            <a:xfrm>
              <a:off x="4089" y="2066"/>
              <a:ext cx="33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3200" b="1">
                  <a:solidFill>
                    <a:schemeClr val="accent1">
                      <a:lumMod val="75000"/>
                    </a:schemeClr>
                  </a:solidFill>
                  <a:ea typeface="楷体" panose="02010609060101010101" pitchFamily="49" charset="-122"/>
                </a:rPr>
                <a:t>4</a:t>
              </a:r>
            </a:p>
          </p:txBody>
        </p:sp>
        <p:sp>
          <p:nvSpPr>
            <p:cNvPr id="20" name="Text Box 20"/>
            <p:cNvSpPr txBox="1">
              <a:spLocks noChangeArrowheads="1"/>
            </p:cNvSpPr>
            <p:nvPr/>
          </p:nvSpPr>
          <p:spPr bwMode="auto">
            <a:xfrm>
              <a:off x="4089" y="914"/>
              <a:ext cx="33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3200" b="1">
                  <a:solidFill>
                    <a:schemeClr val="accent1">
                      <a:lumMod val="75000"/>
                    </a:schemeClr>
                  </a:solidFill>
                  <a:ea typeface="楷体" panose="02010609060101010101" pitchFamily="49" charset="-122"/>
                </a:rPr>
                <a:t>1</a:t>
              </a:r>
            </a:p>
          </p:txBody>
        </p:sp>
        <p:sp>
          <p:nvSpPr>
            <p:cNvPr id="21" name="Text Box 21"/>
            <p:cNvSpPr txBox="1">
              <a:spLocks noChangeArrowheads="1"/>
            </p:cNvSpPr>
            <p:nvPr/>
          </p:nvSpPr>
          <p:spPr bwMode="auto">
            <a:xfrm>
              <a:off x="4089" y="2450"/>
              <a:ext cx="33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3200" b="1">
                  <a:solidFill>
                    <a:schemeClr val="accent1">
                      <a:lumMod val="75000"/>
                    </a:schemeClr>
                  </a:solidFill>
                  <a:ea typeface="楷体" panose="02010609060101010101" pitchFamily="49" charset="-122"/>
                </a:rPr>
                <a:t>5</a:t>
              </a:r>
            </a:p>
          </p:txBody>
        </p:sp>
        <p:sp>
          <p:nvSpPr>
            <p:cNvPr id="22" name="Text Box 22"/>
            <p:cNvSpPr txBox="1">
              <a:spLocks noChangeArrowheads="1"/>
            </p:cNvSpPr>
            <p:nvPr/>
          </p:nvSpPr>
          <p:spPr bwMode="auto">
            <a:xfrm>
              <a:off x="4089" y="1298"/>
              <a:ext cx="33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3200" b="1">
                  <a:solidFill>
                    <a:schemeClr val="accent1">
                      <a:lumMod val="75000"/>
                    </a:schemeClr>
                  </a:solidFill>
                  <a:ea typeface="楷体" panose="02010609060101010101" pitchFamily="49" charset="-122"/>
                </a:rPr>
                <a:t>2</a:t>
              </a:r>
            </a:p>
          </p:txBody>
        </p:sp>
        <p:sp>
          <p:nvSpPr>
            <p:cNvPr id="23" name="Text Box 23"/>
            <p:cNvSpPr txBox="1">
              <a:spLocks noChangeArrowheads="1"/>
            </p:cNvSpPr>
            <p:nvPr/>
          </p:nvSpPr>
          <p:spPr bwMode="auto">
            <a:xfrm>
              <a:off x="4089" y="3266"/>
              <a:ext cx="384"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3200" b="1">
                  <a:solidFill>
                    <a:schemeClr val="accent1">
                      <a:lumMod val="75000"/>
                    </a:schemeClr>
                  </a:solidFill>
                  <a:ea typeface="楷体" panose="02010609060101010101" pitchFamily="49" charset="-122"/>
                </a:rPr>
                <a:t>7</a:t>
              </a:r>
            </a:p>
          </p:txBody>
        </p:sp>
        <p:sp>
          <p:nvSpPr>
            <p:cNvPr id="24" name="Text Box 24"/>
            <p:cNvSpPr txBox="1">
              <a:spLocks noChangeArrowheads="1"/>
            </p:cNvSpPr>
            <p:nvPr/>
          </p:nvSpPr>
          <p:spPr bwMode="auto">
            <a:xfrm>
              <a:off x="4089" y="3650"/>
              <a:ext cx="384"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3200" b="1">
                  <a:solidFill>
                    <a:schemeClr val="accent1">
                      <a:lumMod val="75000"/>
                    </a:schemeClr>
                  </a:solidFill>
                  <a:ea typeface="楷体" panose="02010609060101010101" pitchFamily="49" charset="-122"/>
                </a:rPr>
                <a:t>8</a:t>
              </a:r>
            </a:p>
          </p:txBody>
        </p:sp>
        <p:sp>
          <p:nvSpPr>
            <p:cNvPr id="25" name="Text Box 25"/>
            <p:cNvSpPr txBox="1">
              <a:spLocks noChangeArrowheads="1"/>
            </p:cNvSpPr>
            <p:nvPr/>
          </p:nvSpPr>
          <p:spPr bwMode="auto">
            <a:xfrm>
              <a:off x="4089" y="2834"/>
              <a:ext cx="33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3200" b="1">
                  <a:solidFill>
                    <a:schemeClr val="accent1">
                      <a:lumMod val="75000"/>
                    </a:schemeClr>
                  </a:solidFill>
                  <a:ea typeface="楷体" panose="02010609060101010101" pitchFamily="49" charset="-122"/>
                </a:rPr>
                <a:t>6</a:t>
              </a:r>
            </a:p>
          </p:txBody>
        </p:sp>
        <p:sp>
          <p:nvSpPr>
            <p:cNvPr id="26" name="Text Box 26"/>
            <p:cNvSpPr txBox="1">
              <a:spLocks noChangeArrowheads="1"/>
            </p:cNvSpPr>
            <p:nvPr/>
          </p:nvSpPr>
          <p:spPr bwMode="auto">
            <a:xfrm>
              <a:off x="4713" y="914"/>
              <a:ext cx="480"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3200" b="1">
                  <a:solidFill>
                    <a:schemeClr val="accent1">
                      <a:lumMod val="75000"/>
                    </a:schemeClr>
                  </a:solidFill>
                  <a:ea typeface="楷体" panose="02010609060101010101" pitchFamily="49" charset="-122"/>
                </a:rPr>
                <a:t>12</a:t>
              </a:r>
            </a:p>
          </p:txBody>
        </p:sp>
        <p:sp>
          <p:nvSpPr>
            <p:cNvPr id="27" name="Text Box 27"/>
            <p:cNvSpPr txBox="1">
              <a:spLocks noChangeArrowheads="1"/>
            </p:cNvSpPr>
            <p:nvPr/>
          </p:nvSpPr>
          <p:spPr bwMode="auto">
            <a:xfrm>
              <a:off x="4713" y="1298"/>
              <a:ext cx="480"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eaLnBrk="1" hangingPunct="1"/>
              <a:r>
                <a:rPr kumimoji="1" lang="en-US" altLang="zh-CN" sz="3200" b="1">
                  <a:solidFill>
                    <a:schemeClr val="accent1">
                      <a:lumMod val="75000"/>
                    </a:schemeClr>
                  </a:solidFill>
                  <a:ea typeface="楷体" panose="02010609060101010101" pitchFamily="49" charset="-122"/>
                </a:rPr>
                <a:t>13</a:t>
              </a:r>
            </a:p>
          </p:txBody>
        </p:sp>
        <p:sp>
          <p:nvSpPr>
            <p:cNvPr id="28" name="Text Box 28"/>
            <p:cNvSpPr txBox="1">
              <a:spLocks noChangeArrowheads="1"/>
            </p:cNvSpPr>
            <p:nvPr/>
          </p:nvSpPr>
          <p:spPr bwMode="auto">
            <a:xfrm>
              <a:off x="4713" y="1682"/>
              <a:ext cx="480"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kumimoji="1" lang="en-US" altLang="zh-CN" sz="3200" b="1">
                  <a:solidFill>
                    <a:schemeClr val="accent1">
                      <a:lumMod val="75000"/>
                    </a:schemeClr>
                  </a:solidFill>
                  <a:ea typeface="楷体" panose="02010609060101010101" pitchFamily="49" charset="-122"/>
                </a:rPr>
                <a:t>21</a:t>
              </a:r>
            </a:p>
          </p:txBody>
        </p:sp>
        <p:sp>
          <p:nvSpPr>
            <p:cNvPr id="29" name="Text Box 29"/>
            <p:cNvSpPr txBox="1">
              <a:spLocks noChangeArrowheads="1"/>
            </p:cNvSpPr>
            <p:nvPr/>
          </p:nvSpPr>
          <p:spPr bwMode="auto">
            <a:xfrm>
              <a:off x="4521" y="2066"/>
              <a:ext cx="81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kumimoji="1" lang="en-US" altLang="zh-CN" sz="3200" b="1">
                  <a:solidFill>
                    <a:schemeClr val="accent1">
                      <a:lumMod val="75000"/>
                    </a:schemeClr>
                  </a:solidFill>
                  <a:ea typeface="楷体" panose="02010609060101010101" pitchFamily="49" charset="-122"/>
                </a:rPr>
                <a:t>24</a:t>
              </a:r>
            </a:p>
          </p:txBody>
        </p:sp>
        <p:sp>
          <p:nvSpPr>
            <p:cNvPr id="30" name="Text Box 30"/>
            <p:cNvSpPr txBox="1">
              <a:spLocks noChangeArrowheads="1"/>
            </p:cNvSpPr>
            <p:nvPr/>
          </p:nvSpPr>
          <p:spPr bwMode="auto">
            <a:xfrm>
              <a:off x="4521" y="2450"/>
              <a:ext cx="81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kumimoji="1" lang="en-US" altLang="zh-CN" sz="3200" b="1">
                  <a:solidFill>
                    <a:schemeClr val="accent1">
                      <a:lumMod val="75000"/>
                    </a:schemeClr>
                  </a:solidFill>
                  <a:ea typeface="楷体" panose="02010609060101010101" pitchFamily="49" charset="-122"/>
                </a:rPr>
                <a:t>28</a:t>
              </a:r>
            </a:p>
          </p:txBody>
        </p:sp>
        <p:sp>
          <p:nvSpPr>
            <p:cNvPr id="31" name="Text Box 31"/>
            <p:cNvSpPr txBox="1">
              <a:spLocks noChangeArrowheads="1"/>
            </p:cNvSpPr>
            <p:nvPr/>
          </p:nvSpPr>
          <p:spPr bwMode="auto">
            <a:xfrm>
              <a:off x="4521" y="2834"/>
              <a:ext cx="81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kumimoji="1" lang="en-US" altLang="zh-CN" sz="3200" b="1">
                  <a:solidFill>
                    <a:schemeClr val="accent1">
                      <a:lumMod val="75000"/>
                    </a:schemeClr>
                  </a:solidFill>
                  <a:ea typeface="楷体" panose="02010609060101010101" pitchFamily="49" charset="-122"/>
                </a:rPr>
                <a:t>30</a:t>
              </a:r>
            </a:p>
          </p:txBody>
        </p:sp>
        <p:sp>
          <p:nvSpPr>
            <p:cNvPr id="32" name="Text Box 32"/>
            <p:cNvSpPr txBox="1">
              <a:spLocks noChangeArrowheads="1"/>
            </p:cNvSpPr>
            <p:nvPr/>
          </p:nvSpPr>
          <p:spPr bwMode="auto">
            <a:xfrm>
              <a:off x="4521" y="3218"/>
              <a:ext cx="81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kumimoji="1" lang="en-US" altLang="zh-CN" sz="3200" b="1">
                  <a:solidFill>
                    <a:schemeClr val="accent1">
                      <a:lumMod val="75000"/>
                    </a:schemeClr>
                  </a:solidFill>
                  <a:ea typeface="楷体" panose="02010609060101010101" pitchFamily="49" charset="-122"/>
                </a:rPr>
                <a:t>42</a:t>
              </a:r>
            </a:p>
          </p:txBody>
        </p:sp>
        <p:sp>
          <p:nvSpPr>
            <p:cNvPr id="33" name="Text Box 33"/>
            <p:cNvSpPr txBox="1">
              <a:spLocks noChangeArrowheads="1"/>
            </p:cNvSpPr>
            <p:nvPr/>
          </p:nvSpPr>
          <p:spPr bwMode="auto">
            <a:xfrm>
              <a:off x="4521" y="3602"/>
              <a:ext cx="81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r>
                <a:rPr kumimoji="1" lang="en-US" altLang="zh-CN" sz="3200" b="1">
                  <a:solidFill>
                    <a:schemeClr val="accent1">
                      <a:lumMod val="75000"/>
                    </a:schemeClr>
                  </a:solidFill>
                  <a:ea typeface="楷体" panose="02010609060101010101" pitchFamily="49" charset="-122"/>
                </a:rPr>
                <a:t>24</a:t>
              </a:r>
            </a:p>
          </p:txBody>
        </p:sp>
        <p:sp>
          <p:nvSpPr>
            <p:cNvPr id="34" name="Text Box 34"/>
            <p:cNvSpPr txBox="1">
              <a:spLocks noChangeArrowheads="1"/>
            </p:cNvSpPr>
            <p:nvPr/>
          </p:nvSpPr>
          <p:spPr bwMode="auto">
            <a:xfrm>
              <a:off x="2925" y="2498"/>
              <a:ext cx="1116" cy="319"/>
            </a:xfrm>
            <a:prstGeom prst="rect">
              <a:avLst/>
            </a:prstGeom>
            <a:noFill/>
            <a:ln w="19050" cap="sq">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Bef>
                  <a:spcPct val="50000"/>
                </a:spcBef>
                <a:defRPr sz="2800">
                  <a:solidFill>
                    <a:srgbClr val="000000"/>
                  </a:solidFill>
                  <a:latin typeface="Times New Roman" panose="02020603050405020304" pitchFamily="18" charset="0"/>
                  <a:ea typeface="宋体" panose="02010600030101010101" pitchFamily="2" charset="-122"/>
                </a:defRPr>
              </a:lvl1pPr>
              <a:lvl2pPr marL="742950" indent="-285750" eaLnBrk="0" hangingPunct="0">
                <a:spcBef>
                  <a:spcPct val="50000"/>
                </a:spcBef>
                <a:defRPr sz="2800">
                  <a:solidFill>
                    <a:srgbClr val="000000"/>
                  </a:solidFill>
                  <a:latin typeface="Times New Roman" panose="02020603050405020304" pitchFamily="18" charset="0"/>
                  <a:ea typeface="宋体" panose="02010600030101010101" pitchFamily="2" charset="-122"/>
                </a:defRPr>
              </a:lvl2pPr>
              <a:lvl3pPr marL="11430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3pPr>
              <a:lvl4pPr marL="16002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4pPr>
              <a:lvl5pPr marL="2057400" indent="-228600" eaLnBrk="0" hangingPunct="0">
                <a:spcBef>
                  <a:spcPct val="50000"/>
                </a:spcBef>
                <a:defRPr sz="2800">
                  <a:solidFill>
                    <a:srgbClr val="000000"/>
                  </a:solidFill>
                  <a:latin typeface="Times New Roman" panose="02020603050405020304" pitchFamily="18" charset="0"/>
                  <a:ea typeface="宋体" panose="02010600030101010101" pitchFamily="2" charset="-122"/>
                </a:defRPr>
              </a:lvl5pPr>
              <a:lvl6pPr marL="25146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6pPr>
              <a:lvl7pPr marL="29718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7pPr>
              <a:lvl8pPr marL="34290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8pPr>
              <a:lvl9pPr marL="3886200" indent="-228600" eaLnBrk="0" fontAlgn="base" hangingPunct="0">
                <a:spcBef>
                  <a:spcPct val="50000"/>
                </a:spcBef>
                <a:spcAft>
                  <a:spcPct val="0"/>
                </a:spcAft>
                <a:defRPr sz="2800">
                  <a:solidFill>
                    <a:srgbClr val="000000"/>
                  </a:solidFill>
                  <a:latin typeface="Times New Roman" panose="02020603050405020304" pitchFamily="18" charset="0"/>
                  <a:ea typeface="宋体" panose="02010600030101010101" pitchFamily="2" charset="-122"/>
                </a:defRPr>
              </a:lvl9pPr>
            </a:lstStyle>
            <a:p>
              <a:pPr algn="ctr" eaLnBrk="1" hangingPunct="1">
                <a:spcBef>
                  <a:spcPct val="0"/>
                </a:spcBef>
                <a:spcAft>
                  <a:spcPct val="30000"/>
                </a:spcAft>
              </a:pPr>
              <a:r>
                <a:rPr kumimoji="1" lang="zh-CN" altLang="en-US" sz="3200" b="1">
                  <a:solidFill>
                    <a:schemeClr val="accent1">
                      <a:lumMod val="75000"/>
                    </a:schemeClr>
                  </a:solidFill>
                  <a:ea typeface="楷体" panose="02010609060101010101" pitchFamily="49" charset="-122"/>
                </a:rPr>
                <a:t>查找 </a:t>
              </a:r>
              <a:r>
                <a:rPr kumimoji="1" lang="en-US" altLang="zh-CN" sz="3200" b="1">
                  <a:solidFill>
                    <a:schemeClr val="accent1">
                      <a:lumMod val="75000"/>
                    </a:schemeClr>
                  </a:solidFill>
                  <a:ea typeface="楷体" panose="02010609060101010101" pitchFamily="49" charset="-122"/>
                </a:rPr>
                <a:t>24</a:t>
              </a:r>
            </a:p>
          </p:txBody>
        </p:sp>
      </p:grpSp>
      <p:sp>
        <p:nvSpPr>
          <p:cNvPr id="35" name="Rectangle 3"/>
          <p:cNvSpPr txBox="1">
            <a:spLocks noChangeArrowheads="1"/>
          </p:cNvSpPr>
          <p:nvPr/>
        </p:nvSpPr>
        <p:spPr>
          <a:xfrm>
            <a:off x="883999" y="4845506"/>
            <a:ext cx="6000750" cy="89931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09600" indent="-609600" algn="ctr">
              <a:spcBef>
                <a:spcPct val="0"/>
              </a:spcBef>
              <a:buFont typeface="Wingdings" panose="05000000000000000000" pitchFamily="2" charset="2"/>
              <a:buNone/>
              <a:defRPr/>
            </a:pPr>
            <a:r>
              <a:rPr lang="zh-CN" altLang="en-US" sz="2500" b="1" dirty="0">
                <a:solidFill>
                  <a:schemeClr val="accent1">
                    <a:lumMod val="75000"/>
                  </a:schemeClr>
                </a:solidFill>
                <a:latin typeface="Times New Roman" panose="02020603050405020304" pitchFamily="18" charset="0"/>
                <a:ea typeface="楷体" panose="02010609060101010101" pitchFamily="49" charset="-122"/>
              </a:rPr>
              <a:t>课后阅读：如何优化顺序查找？</a:t>
            </a:r>
            <a:endParaRPr lang="en-US" altLang="zh-CN" sz="2500" b="1" dirty="0">
              <a:solidFill>
                <a:schemeClr val="accent1">
                  <a:lumMod val="75000"/>
                </a:schemeClr>
              </a:solidFill>
              <a:latin typeface="Times New Roman" panose="02020603050405020304" pitchFamily="18" charset="0"/>
              <a:ea typeface="楷体" panose="02010609060101010101" pitchFamily="49" charset="-122"/>
            </a:endParaRPr>
          </a:p>
          <a:p>
            <a:pPr marL="609600" indent="-609600" algn="ctr">
              <a:spcBef>
                <a:spcPct val="0"/>
              </a:spcBef>
              <a:buFont typeface="Wingdings" panose="05000000000000000000" pitchFamily="2" charset="2"/>
              <a:buNone/>
              <a:defRPr/>
            </a:pPr>
            <a:r>
              <a:rPr lang="zh-CN" altLang="en-US" sz="2500" b="1" dirty="0">
                <a:solidFill>
                  <a:schemeClr val="accent1">
                    <a:lumMod val="75000"/>
                  </a:schemeClr>
                </a:solidFill>
                <a:latin typeface="Times New Roman" panose="02020603050405020304" pitchFamily="18" charset="0"/>
                <a:ea typeface="楷体" panose="02010609060101010101" pitchFamily="49" charset="-122"/>
              </a:rPr>
              <a:t>参考</a:t>
            </a:r>
            <a:r>
              <a:rPr lang="en-US" altLang="zh-CN" sz="2500" b="1" dirty="0">
                <a:solidFill>
                  <a:schemeClr val="accent1">
                    <a:lumMod val="75000"/>
                  </a:schemeClr>
                </a:solidFill>
                <a:latin typeface="Times New Roman" panose="02020603050405020304" pitchFamily="18" charset="0"/>
                <a:ea typeface="楷体" panose="02010609060101010101" pitchFamily="49" charset="-122"/>
              </a:rPr>
              <a:t>p273-p274</a:t>
            </a:r>
            <a:endParaRPr lang="zh-CN" altLang="en-US" sz="2500" b="1" dirty="0">
              <a:solidFill>
                <a:schemeClr val="accent1">
                  <a:lumMod val="75000"/>
                </a:schemeClr>
              </a:solidFill>
              <a:latin typeface="Times New Roman" panose="02020603050405020304" pitchFamily="18" charset="0"/>
              <a:ea typeface="楷体" panose="02010609060101010101" pitchFamily="49" charset="-122"/>
            </a:endParaRPr>
          </a:p>
        </p:txBody>
      </p:sp>
    </p:spTree>
    <p:extLst>
      <p:ext uri="{BB962C8B-B14F-4D97-AF65-F5344CB8AC3E}">
        <p14:creationId xmlns:p14="http://schemas.microsoft.com/office/powerpoint/2010/main" val="1022343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fill="hold"/>
                                        <p:tgtEl>
                                          <p:spTgt spid="35"/>
                                        </p:tgtEl>
                                        <p:attrNameLst>
                                          <p:attrName>ppt_x</p:attrName>
                                        </p:attrNameLst>
                                      </p:cBhvr>
                                      <p:tavLst>
                                        <p:tav tm="0">
                                          <p:val>
                                            <p:strVal val="#ppt_x"/>
                                          </p:val>
                                        </p:tav>
                                        <p:tav tm="100000">
                                          <p:val>
                                            <p:strVal val="#ppt_x"/>
                                          </p:val>
                                        </p:tav>
                                      </p:tavLst>
                                    </p:anim>
                                    <p:anim calcmode="lin" valueType="num">
                                      <p:cBhvr additive="base">
                                        <p:cTn id="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97899" y="253873"/>
            <a:ext cx="1934002" cy="605909"/>
          </a:xfrm>
        </p:spPr>
        <p:txBody>
          <a:bodyPr/>
          <a:lstStyle/>
          <a:p>
            <a:r>
              <a:rPr lang="zh-CN" altLang="en-US" dirty="0">
                <a:latin typeface="楷体" panose="02010609060101010101" pitchFamily="49" charset="-122"/>
                <a:ea typeface="楷体" panose="02010609060101010101" pitchFamily="49" charset="-122"/>
              </a:rPr>
              <a:t>性能分析</a:t>
            </a:r>
          </a:p>
        </p:txBody>
      </p:sp>
      <p:sp>
        <p:nvSpPr>
          <p:cNvPr id="4" name="Text Box 6"/>
          <p:cNvSpPr txBox="1">
            <a:spLocks noChangeArrowheads="1"/>
          </p:cNvSpPr>
          <p:nvPr/>
        </p:nvSpPr>
        <p:spPr bwMode="auto">
          <a:xfrm>
            <a:off x="1097899" y="1144964"/>
            <a:ext cx="7956550" cy="523220"/>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defRPr/>
            </a:pPr>
            <a:r>
              <a:rPr lang="zh-CN" altLang="en-US" sz="2800" b="1" dirty="0">
                <a:solidFill>
                  <a:schemeClr val="tx1"/>
                </a:solidFill>
                <a:effectLst>
                  <a:outerShdw blurRad="38100" dist="38100" dir="2700000" algn="tl">
                    <a:srgbClr val="000000"/>
                  </a:outerShdw>
                </a:effectLst>
                <a:ea typeface="楷体" panose="02010609060101010101" pitchFamily="49" charset="-122"/>
              </a:rPr>
              <a:t>成功查找的平均查找长度：（</a:t>
            </a:r>
            <a:r>
              <a:rPr lang="en-US" altLang="zh-CN" sz="2800" b="1" i="1" dirty="0">
                <a:solidFill>
                  <a:srgbClr val="FF0000"/>
                </a:solidFill>
                <a:ea typeface="楷体" panose="02010609060101010101" pitchFamily="49" charset="-122"/>
              </a:rPr>
              <a:t>n+1</a:t>
            </a:r>
            <a:r>
              <a:rPr lang="zh-CN" altLang="en-US" sz="2800" b="1" i="1" dirty="0">
                <a:solidFill>
                  <a:srgbClr val="FF0000"/>
                </a:solidFill>
                <a:ea typeface="楷体" panose="02010609060101010101" pitchFamily="49" charset="-122"/>
              </a:rPr>
              <a:t>）</a:t>
            </a:r>
            <a:r>
              <a:rPr lang="en-US" altLang="zh-CN" sz="2800" b="1" dirty="0">
                <a:solidFill>
                  <a:srgbClr val="FF0000"/>
                </a:solidFill>
                <a:effectLst>
                  <a:outerShdw blurRad="38100" dist="38100" dir="2700000" algn="tl">
                    <a:srgbClr val="000000"/>
                  </a:outerShdw>
                </a:effectLst>
                <a:ea typeface="楷体" panose="02010609060101010101" pitchFamily="49" charset="-122"/>
                <a:sym typeface="Symbol"/>
              </a:rPr>
              <a:t>/2</a:t>
            </a:r>
            <a:endParaRPr lang="zh-CN" altLang="en-US" sz="2800" b="1" dirty="0">
              <a:solidFill>
                <a:srgbClr val="FF0000"/>
              </a:solidFill>
              <a:effectLst>
                <a:outerShdw blurRad="38100" dist="38100" dir="2700000" algn="tl">
                  <a:srgbClr val="000000"/>
                </a:outerShdw>
              </a:effectLst>
              <a:ea typeface="楷体" panose="02010609060101010101" pitchFamily="49" charset="-122"/>
            </a:endParaRPr>
          </a:p>
        </p:txBody>
      </p:sp>
      <p:sp>
        <p:nvSpPr>
          <p:cNvPr id="5" name="Text Box 10"/>
          <p:cNvSpPr txBox="1">
            <a:spLocks noChangeArrowheads="1"/>
          </p:cNvSpPr>
          <p:nvPr/>
        </p:nvSpPr>
        <p:spPr bwMode="auto">
          <a:xfrm>
            <a:off x="1097899" y="2076940"/>
            <a:ext cx="8505164" cy="4401205"/>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defRPr/>
            </a:pPr>
            <a:r>
              <a:rPr lang="zh-CN" altLang="en-US" sz="2800" b="1" dirty="0">
                <a:solidFill>
                  <a:schemeClr val="tx1"/>
                </a:solidFill>
                <a:effectLst>
                  <a:outerShdw blurRad="38100" dist="38100" dir="2700000" algn="tl">
                    <a:srgbClr val="000000"/>
                  </a:outerShdw>
                </a:effectLst>
                <a:ea typeface="楷体" panose="02010609060101010101" pitchFamily="49" charset="-122"/>
              </a:rPr>
              <a:t>查找失败的查找长度：</a:t>
            </a:r>
            <a:r>
              <a:rPr lang="en-US" altLang="zh-CN" sz="2800" b="1" i="1" dirty="0">
                <a:solidFill>
                  <a:srgbClr val="FF0000"/>
                </a:solidFill>
                <a:ea typeface="楷体" panose="02010609060101010101" pitchFamily="49" charset="-122"/>
              </a:rPr>
              <a:t>n</a:t>
            </a:r>
            <a:r>
              <a:rPr lang="en-US" altLang="zh-CN" sz="2800" b="1" dirty="0">
                <a:solidFill>
                  <a:srgbClr val="FF0000"/>
                </a:solidFill>
                <a:effectLst>
                  <a:outerShdw blurRad="38100" dist="38100" dir="2700000" algn="tl">
                    <a:srgbClr val="000000"/>
                  </a:outerShdw>
                </a:effectLst>
                <a:ea typeface="楷体" panose="02010609060101010101" pitchFamily="49" charset="-122"/>
                <a:sym typeface="Symbol"/>
              </a:rPr>
              <a:t></a:t>
            </a:r>
            <a:r>
              <a:rPr lang="en-US" altLang="zh-CN" sz="2800" b="1" dirty="0">
                <a:solidFill>
                  <a:srgbClr val="FF0000"/>
                </a:solidFill>
                <a:effectLst>
                  <a:outerShdw blurRad="38100" dist="38100" dir="2700000" algn="tl">
                    <a:srgbClr val="000000"/>
                  </a:outerShdw>
                </a:effectLst>
                <a:ea typeface="楷体" panose="02010609060101010101" pitchFamily="49" charset="-122"/>
              </a:rPr>
              <a:t>1</a:t>
            </a:r>
          </a:p>
          <a:p>
            <a:pPr>
              <a:spcBef>
                <a:spcPct val="50000"/>
              </a:spcBef>
              <a:defRPr/>
            </a:pPr>
            <a:r>
              <a:rPr lang="zh-CN" altLang="en-US" sz="2800" b="1" dirty="0">
                <a:solidFill>
                  <a:schemeClr val="tx1"/>
                </a:solidFill>
                <a:effectLst>
                  <a:outerShdw blurRad="38100" dist="38100" dir="2700000" algn="tl">
                    <a:srgbClr val="000000"/>
                  </a:outerShdw>
                </a:effectLst>
                <a:ea typeface="楷体" panose="02010609060101010101" pitchFamily="49" charset="-122"/>
              </a:rPr>
              <a:t>顺序查找的时间复杂度：</a:t>
            </a:r>
            <a:r>
              <a:rPr lang="en-US" altLang="zh-CN" sz="2800" b="1" i="1" dirty="0">
                <a:solidFill>
                  <a:srgbClr val="FF0000"/>
                </a:solidFill>
                <a:effectLst>
                  <a:outerShdw blurRad="38100" dist="38100" dir="2700000" algn="tl">
                    <a:srgbClr val="000000">
                      <a:alpha val="43137"/>
                    </a:srgbClr>
                  </a:outerShdw>
                </a:effectLst>
                <a:ea typeface="楷体" panose="02010609060101010101" pitchFamily="49" charset="-122"/>
              </a:rPr>
              <a:t>O</a:t>
            </a:r>
            <a:r>
              <a:rPr lang="en-US" altLang="zh-CN" sz="2800" b="1" dirty="0">
                <a:solidFill>
                  <a:srgbClr val="FF0000"/>
                </a:solidFill>
                <a:effectLst>
                  <a:outerShdw blurRad="38100" dist="38100" dir="2700000" algn="tl">
                    <a:srgbClr val="000000">
                      <a:alpha val="43137"/>
                    </a:srgbClr>
                  </a:outerShdw>
                </a:effectLst>
                <a:ea typeface="楷体" panose="02010609060101010101" pitchFamily="49" charset="-122"/>
              </a:rPr>
              <a:t>(</a:t>
            </a:r>
            <a:r>
              <a:rPr lang="en-US" altLang="zh-CN" sz="2800" b="1" i="1" dirty="0">
                <a:solidFill>
                  <a:srgbClr val="FF0000"/>
                </a:solidFill>
                <a:effectLst>
                  <a:outerShdw blurRad="38100" dist="38100" dir="2700000" algn="tl">
                    <a:srgbClr val="000000">
                      <a:alpha val="43137"/>
                    </a:srgbClr>
                  </a:outerShdw>
                </a:effectLst>
                <a:ea typeface="楷体" panose="02010609060101010101" pitchFamily="49" charset="-122"/>
              </a:rPr>
              <a:t>n</a:t>
            </a:r>
            <a:r>
              <a:rPr lang="en-US" altLang="zh-CN" sz="2800" b="1" dirty="0">
                <a:solidFill>
                  <a:srgbClr val="FF0000"/>
                </a:solidFill>
                <a:effectLst>
                  <a:outerShdw blurRad="38100" dist="38100" dir="2700000" algn="tl">
                    <a:srgbClr val="000000">
                      <a:alpha val="43137"/>
                    </a:srgbClr>
                  </a:outerShdw>
                </a:effectLst>
                <a:ea typeface="楷体" panose="02010609060101010101" pitchFamily="49" charset="-122"/>
              </a:rPr>
              <a:t>)</a:t>
            </a:r>
          </a:p>
          <a:p>
            <a:pPr>
              <a:spcBef>
                <a:spcPct val="50000"/>
              </a:spcBef>
              <a:defRPr/>
            </a:pPr>
            <a:r>
              <a:rPr lang="zh-CN" altLang="en-US" sz="2800" b="1" dirty="0">
                <a:solidFill>
                  <a:srgbClr val="00B0F0"/>
                </a:solidFill>
                <a:effectLst>
                  <a:outerShdw blurRad="38100" dist="38100" dir="2700000" algn="tl">
                    <a:srgbClr val="000000">
                      <a:alpha val="43137"/>
                    </a:srgbClr>
                  </a:outerShdw>
                </a:effectLst>
                <a:ea typeface="楷体" panose="02010609060101010101" pitchFamily="49" charset="-122"/>
              </a:rPr>
              <a:t>优点</a:t>
            </a:r>
            <a:r>
              <a:rPr lang="en-US" altLang="zh-CN" sz="2800" b="1" dirty="0">
                <a:solidFill>
                  <a:srgbClr val="00B0F0"/>
                </a:solidFill>
                <a:effectLst>
                  <a:outerShdw blurRad="38100" dist="38100" dir="2700000" algn="tl">
                    <a:srgbClr val="000000">
                      <a:alpha val="43137"/>
                    </a:srgbClr>
                  </a:outerShdw>
                </a:effectLst>
                <a:ea typeface="楷体" panose="02010609060101010101" pitchFamily="49" charset="-122"/>
              </a:rPr>
              <a:t>: </a:t>
            </a:r>
          </a:p>
          <a:p>
            <a:pPr>
              <a:spcBef>
                <a:spcPct val="50000"/>
              </a:spcBef>
              <a:defRPr/>
            </a:pPr>
            <a:r>
              <a:rPr lang="zh-CN" altLang="en-US" sz="2800" b="1" dirty="0">
                <a:solidFill>
                  <a:srgbClr val="FF0000"/>
                </a:solidFill>
                <a:effectLst>
                  <a:outerShdw blurRad="38100" dist="38100" dir="2700000" algn="tl">
                    <a:srgbClr val="000000">
                      <a:alpha val="43137"/>
                    </a:srgbClr>
                  </a:outerShdw>
                </a:effectLst>
                <a:ea typeface="楷体" panose="02010609060101010101" pitchFamily="49" charset="-122"/>
              </a:rPr>
              <a:t>算法简单</a:t>
            </a:r>
            <a:r>
              <a:rPr lang="en-US" altLang="zh-CN" sz="2800" b="1" dirty="0">
                <a:solidFill>
                  <a:srgbClr val="FF0000"/>
                </a:solidFill>
                <a:effectLst>
                  <a:outerShdw blurRad="38100" dist="38100" dir="2700000" algn="tl">
                    <a:srgbClr val="000000">
                      <a:alpha val="43137"/>
                    </a:srgbClr>
                  </a:outerShdw>
                </a:effectLst>
                <a:ea typeface="楷体" panose="02010609060101010101" pitchFamily="49" charset="-122"/>
              </a:rPr>
              <a:t>, </a:t>
            </a:r>
            <a:r>
              <a:rPr lang="zh-CN" altLang="en-US" sz="2800" b="1" dirty="0">
                <a:solidFill>
                  <a:srgbClr val="FF0000"/>
                </a:solidFill>
                <a:effectLst>
                  <a:outerShdw blurRad="38100" dist="38100" dir="2700000" algn="tl">
                    <a:srgbClr val="000000">
                      <a:alpha val="43137"/>
                    </a:srgbClr>
                  </a:outerShdw>
                </a:effectLst>
                <a:ea typeface="楷体" panose="02010609060101010101" pitchFamily="49" charset="-122"/>
              </a:rPr>
              <a:t>且适用面广</a:t>
            </a:r>
            <a:r>
              <a:rPr lang="en-US" altLang="zh-CN" sz="2800" b="1" dirty="0">
                <a:solidFill>
                  <a:srgbClr val="FF0000"/>
                </a:solidFill>
                <a:effectLst>
                  <a:outerShdw blurRad="38100" dist="38100" dir="2700000" algn="tl">
                    <a:srgbClr val="000000">
                      <a:alpha val="43137"/>
                    </a:srgbClr>
                  </a:outerShdw>
                </a:effectLst>
                <a:ea typeface="楷体" panose="02010609060101010101" pitchFamily="49" charset="-122"/>
              </a:rPr>
              <a:t>, </a:t>
            </a:r>
            <a:r>
              <a:rPr lang="zh-CN" altLang="en-US" sz="2800" b="1" dirty="0">
                <a:solidFill>
                  <a:srgbClr val="FF0000"/>
                </a:solidFill>
                <a:effectLst>
                  <a:outerShdw blurRad="38100" dist="38100" dir="2700000" algn="tl">
                    <a:srgbClr val="000000">
                      <a:alpha val="43137"/>
                    </a:srgbClr>
                  </a:outerShdw>
                </a:effectLst>
                <a:ea typeface="楷体" panose="02010609060101010101" pitchFamily="49" charset="-122"/>
              </a:rPr>
              <a:t>对表的结构无任何要求</a:t>
            </a:r>
            <a:r>
              <a:rPr lang="en-US" altLang="zh-CN" sz="2800" b="1" dirty="0">
                <a:solidFill>
                  <a:srgbClr val="FF0000"/>
                </a:solidFill>
                <a:effectLst>
                  <a:outerShdw blurRad="38100" dist="38100" dir="2700000" algn="tl">
                    <a:srgbClr val="000000">
                      <a:alpha val="43137"/>
                    </a:srgbClr>
                  </a:outerShdw>
                </a:effectLst>
                <a:ea typeface="楷体" panose="02010609060101010101" pitchFamily="49" charset="-122"/>
              </a:rPr>
              <a:t>;</a:t>
            </a:r>
          </a:p>
          <a:p>
            <a:pPr>
              <a:spcBef>
                <a:spcPct val="50000"/>
              </a:spcBef>
              <a:defRPr/>
            </a:pPr>
            <a:r>
              <a:rPr lang="zh-CN" altLang="en-US" sz="2800" b="1" dirty="0">
                <a:solidFill>
                  <a:srgbClr val="00B0F0"/>
                </a:solidFill>
                <a:effectLst>
                  <a:outerShdw blurRad="38100" dist="38100" dir="2700000" algn="tl">
                    <a:srgbClr val="000000">
                      <a:alpha val="43137"/>
                    </a:srgbClr>
                  </a:outerShdw>
                </a:effectLst>
                <a:ea typeface="楷体" panose="02010609060101010101" pitchFamily="49" charset="-122"/>
              </a:rPr>
              <a:t>缺点</a:t>
            </a:r>
            <a:r>
              <a:rPr lang="en-US" altLang="zh-CN" sz="2800" b="1" dirty="0">
                <a:solidFill>
                  <a:srgbClr val="00B0F0"/>
                </a:solidFill>
                <a:effectLst>
                  <a:outerShdw blurRad="38100" dist="38100" dir="2700000" algn="tl">
                    <a:srgbClr val="000000">
                      <a:alpha val="43137"/>
                    </a:srgbClr>
                  </a:outerShdw>
                </a:effectLst>
                <a:ea typeface="楷体" panose="02010609060101010101" pitchFamily="49" charset="-122"/>
              </a:rPr>
              <a:t>: </a:t>
            </a:r>
          </a:p>
          <a:p>
            <a:pPr>
              <a:spcBef>
                <a:spcPct val="50000"/>
              </a:spcBef>
              <a:defRPr/>
            </a:pPr>
            <a:r>
              <a:rPr lang="zh-CN" altLang="en-US" sz="2800" b="1" dirty="0">
                <a:solidFill>
                  <a:srgbClr val="FF0000"/>
                </a:solidFill>
                <a:effectLst>
                  <a:outerShdw blurRad="38100" dist="38100" dir="2700000" algn="tl">
                    <a:srgbClr val="000000">
                      <a:alpha val="43137"/>
                    </a:srgbClr>
                  </a:outerShdw>
                </a:effectLst>
                <a:ea typeface="楷体" panose="02010609060101010101" pitchFamily="49" charset="-122"/>
              </a:rPr>
              <a:t>平均查找长度较大，查找效率低</a:t>
            </a:r>
            <a:r>
              <a:rPr lang="en-US" altLang="zh-CN" sz="2800" b="1" dirty="0">
                <a:solidFill>
                  <a:srgbClr val="FF0000"/>
                </a:solidFill>
                <a:effectLst>
                  <a:outerShdw blurRad="38100" dist="38100" dir="2700000" algn="tl">
                    <a:srgbClr val="000000">
                      <a:alpha val="43137"/>
                    </a:srgbClr>
                  </a:outerShdw>
                </a:effectLst>
                <a:ea typeface="楷体" panose="02010609060101010101" pitchFamily="49" charset="-122"/>
              </a:rPr>
              <a:t>.</a:t>
            </a:r>
          </a:p>
          <a:p>
            <a:pPr>
              <a:spcBef>
                <a:spcPct val="50000"/>
              </a:spcBef>
              <a:defRPr/>
            </a:pPr>
            <a:endParaRPr lang="zh-CN" altLang="en-US" sz="2800" dirty="0">
              <a:solidFill>
                <a:srgbClr val="FF0000"/>
              </a:solidFill>
              <a:effectLst>
                <a:outerShdw blurRad="38100" dist="38100" dir="2700000" algn="tl">
                  <a:srgbClr val="000000">
                    <a:alpha val="43137"/>
                  </a:srgbClr>
                </a:outerShdw>
              </a:effectLst>
              <a:ea typeface="楷体" panose="02010609060101010101" pitchFamily="49" charset="-122"/>
            </a:endParaRPr>
          </a:p>
        </p:txBody>
      </p:sp>
    </p:spTree>
    <p:extLst>
      <p:ext uri="{BB962C8B-B14F-4D97-AF65-F5344CB8AC3E}">
        <p14:creationId xmlns:p14="http://schemas.microsoft.com/office/powerpoint/2010/main" val="4262353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 calcmode="lin" valueType="num">
                                      <p:cBhvr additive="base">
                                        <p:cTn id="17"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 calcmode="lin" valueType="num">
                                      <p:cBhvr additive="base">
                                        <p:cTn id="23"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 calcmode="lin" valueType="num">
                                      <p:cBhvr additive="base">
                                        <p:cTn id="2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HeaderHeight&quot;:15.0,&quot;FooterHeight&quot;:9.0,&quot;SideMargin&quot;:5.5,&quot;TopMargin&quot;:0.0,&quot;BottomMargin&quot;:0.0,&quot;IntervalMargin&quot;:1.5,&quot;SettingType&quot;:&quot;System&quot;}"/>
</p:tagLst>
</file>

<file path=ppt/theme/theme1.xml><?xml version="1.0" encoding="utf-8"?>
<a:theme xmlns:a="http://schemas.openxmlformats.org/drawingml/2006/main" name="Office 主题​​">
  <a:themeElements>
    <a:clrScheme name="西大模板">
      <a:dk1>
        <a:sysClr val="windowText" lastClr="000000"/>
      </a:dk1>
      <a:lt1>
        <a:sysClr val="window" lastClr="FFFFFF"/>
      </a:lt1>
      <a:dk2>
        <a:srgbClr val="44546A"/>
      </a:dk2>
      <a:lt2>
        <a:srgbClr val="E7E6E6"/>
      </a:lt2>
      <a:accent1>
        <a:srgbClr val="034C9C"/>
      </a:accent1>
      <a:accent2>
        <a:srgbClr val="FFA405"/>
      </a:accent2>
      <a:accent3>
        <a:srgbClr val="B5B5B5"/>
      </a:accent3>
      <a:accent4>
        <a:srgbClr val="D4D9DD"/>
      </a:accent4>
      <a:accent5>
        <a:srgbClr val="66BE96"/>
      </a:accent5>
      <a:accent6>
        <a:srgbClr val="104685"/>
      </a:accent6>
      <a:hlink>
        <a:srgbClr val="0563C1"/>
      </a:hlink>
      <a:folHlink>
        <a:srgbClr val="954F72"/>
      </a:folHlink>
    </a:clrScheme>
    <a:fontScheme name="西大模板">
      <a:majorFont>
        <a:latin typeface="Segoe UI Black"/>
        <a:ea typeface="思源宋体 CN Heavy"/>
        <a:cs typeface=""/>
      </a:majorFont>
      <a:minorFont>
        <a:latin typeface="Segoe U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lnSpc>
            <a:spcPct val="130000"/>
          </a:lnSpc>
          <a:defRPr sz="2000" dirty="0" smtClean="0">
            <a:latin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6704</TotalTime>
  <Words>5802</Words>
  <Application>Microsoft Office PowerPoint</Application>
  <PresentationFormat>宽屏</PresentationFormat>
  <Paragraphs>929</Paragraphs>
  <Slides>56</Slides>
  <Notes>0</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56</vt:i4>
      </vt:variant>
    </vt:vector>
  </HeadingPairs>
  <TitlesOfParts>
    <vt:vector size="79" baseType="lpstr">
      <vt:lpstr>Symbol</vt:lpstr>
      <vt:lpstr>仿宋</vt:lpstr>
      <vt:lpstr>Segoe UI Light</vt:lpstr>
      <vt:lpstr>Segoe UI Black</vt:lpstr>
      <vt:lpstr>Monotype Sorts</vt:lpstr>
      <vt:lpstr>Algerian</vt:lpstr>
      <vt:lpstr>宋体</vt:lpstr>
      <vt:lpstr>Times New Roman</vt:lpstr>
      <vt:lpstr>Cambria Math</vt:lpstr>
      <vt:lpstr>Arial</vt:lpstr>
      <vt:lpstr>楷体_GB2312</vt:lpstr>
      <vt:lpstr>锐字云字库大标宋体GBK</vt:lpstr>
      <vt:lpstr>管峻楷书简体</vt:lpstr>
      <vt:lpstr>幼圆</vt:lpstr>
      <vt:lpstr>Segoe UI</vt:lpstr>
      <vt:lpstr>楷体</vt:lpstr>
      <vt:lpstr>思源宋体 CN Heavy</vt:lpstr>
      <vt:lpstr>微软雅黑 Light</vt:lpstr>
      <vt:lpstr>微软雅黑</vt:lpstr>
      <vt:lpstr>Wingdings</vt:lpstr>
      <vt:lpstr>等线</vt:lpstr>
      <vt:lpstr>Tahoma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Dell09406</cp:lastModifiedBy>
  <cp:revision>527</cp:revision>
  <dcterms:created xsi:type="dcterms:W3CDTF">2019-01-23T08:53:51Z</dcterms:created>
  <dcterms:modified xsi:type="dcterms:W3CDTF">2024-12-19T12:52:37Z</dcterms:modified>
</cp:coreProperties>
</file>